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 id="2147483698" r:id="rId2"/>
    <p:sldMasterId id="2147483753" r:id="rId3"/>
  </p:sldMasterIdLst>
  <p:notesMasterIdLst>
    <p:notesMasterId r:id="rId64"/>
  </p:notesMasterIdLst>
  <p:handoutMasterIdLst>
    <p:handoutMasterId r:id="rId65"/>
  </p:handoutMasterIdLst>
  <p:sldIdLst>
    <p:sldId id="810" r:id="rId4"/>
    <p:sldId id="831" r:id="rId5"/>
    <p:sldId id="828" r:id="rId6"/>
    <p:sldId id="807" r:id="rId7"/>
    <p:sldId id="878" r:id="rId8"/>
    <p:sldId id="815" r:id="rId9"/>
    <p:sldId id="861" r:id="rId10"/>
    <p:sldId id="862" r:id="rId11"/>
    <p:sldId id="836" r:id="rId12"/>
    <p:sldId id="854" r:id="rId13"/>
    <p:sldId id="838" r:id="rId14"/>
    <p:sldId id="881" r:id="rId15"/>
    <p:sldId id="835" r:id="rId16"/>
    <p:sldId id="856" r:id="rId17"/>
    <p:sldId id="834" r:id="rId18"/>
    <p:sldId id="857" r:id="rId19"/>
    <p:sldId id="900" r:id="rId20"/>
    <p:sldId id="855" r:id="rId21"/>
    <p:sldId id="845" r:id="rId22"/>
    <p:sldId id="858" r:id="rId23"/>
    <p:sldId id="847" r:id="rId24"/>
    <p:sldId id="864" r:id="rId25"/>
    <p:sldId id="867" r:id="rId26"/>
    <p:sldId id="860" r:id="rId27"/>
    <p:sldId id="876" r:id="rId28"/>
    <p:sldId id="880" r:id="rId29"/>
    <p:sldId id="852" r:id="rId30"/>
    <p:sldId id="868" r:id="rId31"/>
    <p:sldId id="869" r:id="rId32"/>
    <p:sldId id="870" r:id="rId33"/>
    <p:sldId id="853" r:id="rId34"/>
    <p:sldId id="874" r:id="rId35"/>
    <p:sldId id="875" r:id="rId36"/>
    <p:sldId id="859" r:id="rId37"/>
    <p:sldId id="872" r:id="rId38"/>
    <p:sldId id="871" r:id="rId39"/>
    <p:sldId id="873" r:id="rId40"/>
    <p:sldId id="848" r:id="rId41"/>
    <p:sldId id="863" r:id="rId42"/>
    <p:sldId id="849" r:id="rId43"/>
    <p:sldId id="877" r:id="rId44"/>
    <p:sldId id="851" r:id="rId45"/>
    <p:sldId id="850" r:id="rId46"/>
    <p:sldId id="882" r:id="rId47"/>
    <p:sldId id="883" r:id="rId48"/>
    <p:sldId id="884" r:id="rId49"/>
    <p:sldId id="885" r:id="rId50"/>
    <p:sldId id="886" r:id="rId51"/>
    <p:sldId id="887" r:id="rId52"/>
    <p:sldId id="901" r:id="rId53"/>
    <p:sldId id="889" r:id="rId54"/>
    <p:sldId id="890" r:id="rId55"/>
    <p:sldId id="891" r:id="rId56"/>
    <p:sldId id="892" r:id="rId57"/>
    <p:sldId id="893" r:id="rId58"/>
    <p:sldId id="894" r:id="rId59"/>
    <p:sldId id="895" r:id="rId60"/>
    <p:sldId id="896" r:id="rId61"/>
    <p:sldId id="897" r:id="rId62"/>
    <p:sldId id="898" r:id="rId63"/>
  </p:sldIdLst>
  <p:sldSz cx="12192000" cy="6858000"/>
  <p:notesSz cx="6858000" cy="9144000"/>
  <p:defaultTex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HOWEET" id="{D34E524A-D6EF-4CBC-A13A-51C3740B0549}">
          <p14:sldIdLst>
            <p14:sldId id="810"/>
            <p14:sldId id="831"/>
            <p14:sldId id="828"/>
            <p14:sldId id="807"/>
            <p14:sldId id="878"/>
            <p14:sldId id="815"/>
            <p14:sldId id="861"/>
            <p14:sldId id="862"/>
            <p14:sldId id="836"/>
            <p14:sldId id="854"/>
            <p14:sldId id="838"/>
            <p14:sldId id="881"/>
            <p14:sldId id="835"/>
            <p14:sldId id="856"/>
            <p14:sldId id="834"/>
            <p14:sldId id="857"/>
            <p14:sldId id="900"/>
            <p14:sldId id="855"/>
            <p14:sldId id="845"/>
            <p14:sldId id="858"/>
            <p14:sldId id="847"/>
            <p14:sldId id="864"/>
            <p14:sldId id="867"/>
            <p14:sldId id="860"/>
            <p14:sldId id="876"/>
            <p14:sldId id="880"/>
            <p14:sldId id="852"/>
            <p14:sldId id="868"/>
            <p14:sldId id="869"/>
            <p14:sldId id="870"/>
            <p14:sldId id="853"/>
            <p14:sldId id="874"/>
            <p14:sldId id="875"/>
            <p14:sldId id="859"/>
            <p14:sldId id="872"/>
            <p14:sldId id="871"/>
            <p14:sldId id="873"/>
            <p14:sldId id="848"/>
            <p14:sldId id="863"/>
            <p14:sldId id="849"/>
            <p14:sldId id="877"/>
            <p14:sldId id="851"/>
            <p14:sldId id="850"/>
            <p14:sldId id="882"/>
            <p14:sldId id="883"/>
            <p14:sldId id="884"/>
            <p14:sldId id="885"/>
            <p14:sldId id="886"/>
            <p14:sldId id="887"/>
            <p14:sldId id="901"/>
            <p14:sldId id="889"/>
            <p14:sldId id="890"/>
            <p14:sldId id="891"/>
            <p14:sldId id="892"/>
            <p14:sldId id="893"/>
            <p14:sldId id="894"/>
            <p14:sldId id="895"/>
            <p14:sldId id="896"/>
            <p14:sldId id="897"/>
            <p14:sldId id="898"/>
          </p14:sldIdLst>
        </p14:section>
        <p14:section name="CREDITS &amp; COPYRIGHTS" id="{96A22112-93F8-4FC4-92DC-51B794962ED1}">
          <p14:sldIdLst/>
        </p14:section>
      </p14:sectionLst>
    </p:ext>
    <p:ext uri="{EFAFB233-063F-42B5-8137-9DF3F51BA10A}">
      <p15:sldGuideLst xmlns:p15="http://schemas.microsoft.com/office/powerpoint/2012/main">
        <p15:guide id="1" orient="horz" pos="2251" userDrawn="1">
          <p15:clr>
            <a:srgbClr val="A4A3A4"/>
          </p15:clr>
        </p15:guide>
        <p15:guide id="3" orient="horz" pos="3159" userDrawn="1">
          <p15:clr>
            <a:srgbClr val="A4A3A4"/>
          </p15:clr>
        </p15:guide>
        <p15:guide id="5" orient="horz" pos="981" userDrawn="1">
          <p15:clr>
            <a:srgbClr val="A4A3A4"/>
          </p15:clr>
        </p15:guide>
        <p15:guide id="6" pos="3840" userDrawn="1">
          <p15:clr>
            <a:srgbClr val="A4A3A4"/>
          </p15:clr>
        </p15:guide>
        <p15:guide id="7" pos="575" userDrawn="1">
          <p15:clr>
            <a:srgbClr val="A4A3A4"/>
          </p15:clr>
        </p15:guide>
        <p15:guide id="8" pos="7105" userDrawn="1">
          <p15:clr>
            <a:srgbClr val="A4A3A4"/>
          </p15:clr>
        </p15:guide>
        <p15:guide id="9" pos="7408" userDrawn="1">
          <p15:clr>
            <a:srgbClr val="A4A3A4"/>
          </p15:clr>
        </p15:guide>
        <p15:guide id="10" pos="303" userDrawn="1">
          <p15:clr>
            <a:srgbClr val="A4A3A4"/>
          </p15:clr>
        </p15:guide>
        <p15:guide id="11" pos="1965" userDrawn="1">
          <p15:clr>
            <a:srgbClr val="A4A3A4"/>
          </p15:clr>
        </p15:guide>
        <p15:guide id="12" pos="5715" userDrawn="1">
          <p15:clr>
            <a:srgbClr val="A4A3A4"/>
          </p15:clr>
        </p15:guide>
        <p15:guide id="13" pos="4384" userDrawn="1">
          <p15:clr>
            <a:srgbClr val="A4A3A4"/>
          </p15:clr>
        </p15:guide>
        <p15:guide id="14" orient="horz" pos="3295" userDrawn="1">
          <p15:clr>
            <a:srgbClr val="A4A3A4"/>
          </p15:clr>
        </p15:guide>
        <p15:guide id="15"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BDED1"/>
    <a:srgbClr val="FFFFCC"/>
    <a:srgbClr val="99FF99"/>
    <a:srgbClr val="CAE8F2"/>
    <a:srgbClr val="40A8F1"/>
    <a:srgbClr val="E4724E"/>
    <a:srgbClr val="E45E5E"/>
    <a:srgbClr val="403C36"/>
    <a:srgbClr val="3A44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06" autoAdjust="0"/>
    <p:restoredTop sz="94856" autoAdjust="0"/>
  </p:normalViewPr>
  <p:slideViewPr>
    <p:cSldViewPr>
      <p:cViewPr varScale="1">
        <p:scale>
          <a:sx n="96" d="100"/>
          <a:sy n="96" d="100"/>
        </p:scale>
        <p:origin x="72" y="246"/>
      </p:cViewPr>
      <p:guideLst>
        <p:guide orient="horz" pos="2251"/>
        <p:guide orient="horz" pos="3159"/>
        <p:guide orient="horz" pos="981"/>
        <p:guide pos="3840"/>
        <p:guide pos="575"/>
        <p:guide pos="7105"/>
        <p:guide pos="7408"/>
        <p:guide pos="303"/>
        <p:guide pos="1965"/>
        <p:guide pos="5715"/>
        <p:guide pos="4384"/>
        <p:guide orient="horz" pos="3295"/>
        <p:guide orient="horz" pos="2160"/>
      </p:guideLst>
    </p:cSldViewPr>
  </p:slideViewPr>
  <p:outlineViewPr>
    <p:cViewPr>
      <p:scale>
        <a:sx n="33" d="100"/>
        <a:sy n="33" d="100"/>
      </p:scale>
      <p:origin x="0" y="1248"/>
    </p:cViewPr>
  </p:outlineViewPr>
  <p:notesTextViewPr>
    <p:cViewPr>
      <p:scale>
        <a:sx n="150" d="100"/>
        <a:sy n="150" d="100"/>
      </p:scale>
      <p:origin x="0" y="0"/>
    </p:cViewPr>
  </p:notesTextViewPr>
  <p:sorterViewPr>
    <p:cViewPr>
      <p:scale>
        <a:sx n="100" d="100"/>
        <a:sy n="100" d="100"/>
      </p:scale>
      <p:origin x="0" y="10368"/>
    </p:cViewPr>
  </p:sorterViewPr>
  <p:notesViewPr>
    <p:cSldViewPr>
      <p:cViewPr varScale="1">
        <p:scale>
          <a:sx n="36" d="100"/>
          <a:sy n="36" d="100"/>
        </p:scale>
        <p:origin x="-2429"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33B4B9-AFB0-43EB-82AF-ED70AC262E4F}" type="datetimeFigureOut">
              <a:rPr lang="en-US" smtClean="0"/>
              <a:pPr/>
              <a:t>1/7/2022</a:t>
            </a:fld>
            <a:endParaRPr lang="en-US"/>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472C8F-9949-4688-BFEB-F813D79CFC0A}" type="slidenum">
              <a:rPr lang="en-US" smtClean="0"/>
              <a:pPr/>
              <a:t>‹#›</a:t>
            </a:fld>
            <a:endParaRPr lang="en-US"/>
          </a:p>
        </p:txBody>
      </p:sp>
    </p:spTree>
    <p:extLst>
      <p:ext uri="{BB962C8B-B14F-4D97-AF65-F5344CB8AC3E}">
        <p14:creationId xmlns:p14="http://schemas.microsoft.com/office/powerpoint/2010/main" val="1792992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31E77A-DD07-4A76-801D-B4BF4990C412}" type="datetimeFigureOut">
              <a:rPr lang="en-US" smtClean="0"/>
              <a:pPr/>
              <a:t>1/7/2022</a:t>
            </a:fld>
            <a:endParaRPr lang="en-US"/>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A3AB2B-189A-4C92-A457-C6A3833631A7}" type="slidenum">
              <a:rPr lang="en-US" smtClean="0"/>
              <a:pPr/>
              <a:t>‹#›</a:t>
            </a:fld>
            <a:endParaRPr lang="en-US"/>
          </a:p>
        </p:txBody>
      </p:sp>
    </p:spTree>
    <p:extLst>
      <p:ext uri="{BB962C8B-B14F-4D97-AF65-F5344CB8AC3E}">
        <p14:creationId xmlns:p14="http://schemas.microsoft.com/office/powerpoint/2010/main" val="2753898374"/>
      </p:ext>
    </p:extLst>
  </p:cSld>
  <p:clrMap bg1="lt1" tx1="dk1" bg2="lt2" tx2="dk2" accent1="accent1" accent2="accent2" accent3="accent3" accent4="accent4" accent5="accent5" accent6="accent6" hlink="hlink" folHlink="folHlink"/>
  <p:hf hdr="0" ftr="0" dt="0"/>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a:t>
            </a:fld>
            <a:endParaRPr lang="en-US"/>
          </a:p>
        </p:txBody>
      </p:sp>
    </p:spTree>
    <p:extLst>
      <p:ext uri="{BB962C8B-B14F-4D97-AF65-F5344CB8AC3E}">
        <p14:creationId xmlns:p14="http://schemas.microsoft.com/office/powerpoint/2010/main" val="2475173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11</a:t>
            </a:fld>
            <a:endParaRPr lang="en-US"/>
          </a:p>
        </p:txBody>
      </p:sp>
    </p:spTree>
    <p:extLst>
      <p:ext uri="{BB962C8B-B14F-4D97-AF65-F5344CB8AC3E}">
        <p14:creationId xmlns:p14="http://schemas.microsoft.com/office/powerpoint/2010/main" val="4176658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12</a:t>
            </a:fld>
            <a:endParaRPr lang="en-US"/>
          </a:p>
        </p:txBody>
      </p:sp>
    </p:spTree>
    <p:extLst>
      <p:ext uri="{BB962C8B-B14F-4D97-AF65-F5344CB8AC3E}">
        <p14:creationId xmlns:p14="http://schemas.microsoft.com/office/powerpoint/2010/main" val="817034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13</a:t>
            </a:fld>
            <a:endParaRPr lang="en-US"/>
          </a:p>
        </p:txBody>
      </p:sp>
    </p:spTree>
    <p:extLst>
      <p:ext uri="{BB962C8B-B14F-4D97-AF65-F5344CB8AC3E}">
        <p14:creationId xmlns:p14="http://schemas.microsoft.com/office/powerpoint/2010/main" val="3095903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14</a:t>
            </a:fld>
            <a:endParaRPr lang="en-US"/>
          </a:p>
        </p:txBody>
      </p:sp>
    </p:spTree>
    <p:extLst>
      <p:ext uri="{BB962C8B-B14F-4D97-AF65-F5344CB8AC3E}">
        <p14:creationId xmlns:p14="http://schemas.microsoft.com/office/powerpoint/2010/main" val="543300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15</a:t>
            </a:fld>
            <a:endParaRPr lang="en-US"/>
          </a:p>
        </p:txBody>
      </p:sp>
    </p:spTree>
    <p:extLst>
      <p:ext uri="{BB962C8B-B14F-4D97-AF65-F5344CB8AC3E}">
        <p14:creationId xmlns:p14="http://schemas.microsoft.com/office/powerpoint/2010/main" val="1577265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16</a:t>
            </a:fld>
            <a:endParaRPr lang="en-US"/>
          </a:p>
        </p:txBody>
      </p:sp>
    </p:spTree>
    <p:extLst>
      <p:ext uri="{BB962C8B-B14F-4D97-AF65-F5344CB8AC3E}">
        <p14:creationId xmlns:p14="http://schemas.microsoft.com/office/powerpoint/2010/main" val="543300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17</a:t>
            </a:fld>
            <a:endParaRPr lang="en-US"/>
          </a:p>
        </p:txBody>
      </p:sp>
    </p:spTree>
    <p:extLst>
      <p:ext uri="{BB962C8B-B14F-4D97-AF65-F5344CB8AC3E}">
        <p14:creationId xmlns:p14="http://schemas.microsoft.com/office/powerpoint/2010/main" val="3454170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18</a:t>
            </a:fld>
            <a:endParaRPr lang="en-US"/>
          </a:p>
        </p:txBody>
      </p:sp>
    </p:spTree>
    <p:extLst>
      <p:ext uri="{BB962C8B-B14F-4D97-AF65-F5344CB8AC3E}">
        <p14:creationId xmlns:p14="http://schemas.microsoft.com/office/powerpoint/2010/main" val="543300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19</a:t>
            </a:fld>
            <a:endParaRPr lang="en-US"/>
          </a:p>
        </p:txBody>
      </p:sp>
    </p:spTree>
    <p:extLst>
      <p:ext uri="{BB962C8B-B14F-4D97-AF65-F5344CB8AC3E}">
        <p14:creationId xmlns:p14="http://schemas.microsoft.com/office/powerpoint/2010/main" val="3093290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20</a:t>
            </a:fld>
            <a:endParaRPr lang="en-US"/>
          </a:p>
        </p:txBody>
      </p:sp>
    </p:spTree>
    <p:extLst>
      <p:ext uri="{BB962C8B-B14F-4D97-AF65-F5344CB8AC3E}">
        <p14:creationId xmlns:p14="http://schemas.microsoft.com/office/powerpoint/2010/main" val="543300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a:t>
            </a:fld>
            <a:endParaRPr lang="en-US"/>
          </a:p>
        </p:txBody>
      </p:sp>
    </p:spTree>
    <p:extLst>
      <p:ext uri="{BB962C8B-B14F-4D97-AF65-F5344CB8AC3E}">
        <p14:creationId xmlns:p14="http://schemas.microsoft.com/office/powerpoint/2010/main" val="3162985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21</a:t>
            </a:fld>
            <a:endParaRPr lang="en-US"/>
          </a:p>
        </p:txBody>
      </p:sp>
    </p:spTree>
    <p:extLst>
      <p:ext uri="{BB962C8B-B14F-4D97-AF65-F5344CB8AC3E}">
        <p14:creationId xmlns:p14="http://schemas.microsoft.com/office/powerpoint/2010/main" val="3095903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22</a:t>
            </a:fld>
            <a:endParaRPr lang="en-US"/>
          </a:p>
        </p:txBody>
      </p:sp>
    </p:spTree>
    <p:extLst>
      <p:ext uri="{BB962C8B-B14F-4D97-AF65-F5344CB8AC3E}">
        <p14:creationId xmlns:p14="http://schemas.microsoft.com/office/powerpoint/2010/main" val="1013769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23</a:t>
            </a:fld>
            <a:endParaRPr lang="en-US"/>
          </a:p>
        </p:txBody>
      </p:sp>
    </p:spTree>
    <p:extLst>
      <p:ext uri="{BB962C8B-B14F-4D97-AF65-F5344CB8AC3E}">
        <p14:creationId xmlns:p14="http://schemas.microsoft.com/office/powerpoint/2010/main" val="2605077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24</a:t>
            </a:fld>
            <a:endParaRPr lang="en-US"/>
          </a:p>
        </p:txBody>
      </p:sp>
    </p:spTree>
    <p:extLst>
      <p:ext uri="{BB962C8B-B14F-4D97-AF65-F5344CB8AC3E}">
        <p14:creationId xmlns:p14="http://schemas.microsoft.com/office/powerpoint/2010/main" val="3095903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25</a:t>
            </a:fld>
            <a:endParaRPr lang="en-US"/>
          </a:p>
        </p:txBody>
      </p:sp>
    </p:spTree>
    <p:extLst>
      <p:ext uri="{BB962C8B-B14F-4D97-AF65-F5344CB8AC3E}">
        <p14:creationId xmlns:p14="http://schemas.microsoft.com/office/powerpoint/2010/main" val="8170340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26</a:t>
            </a:fld>
            <a:endParaRPr lang="en-US"/>
          </a:p>
        </p:txBody>
      </p:sp>
    </p:spTree>
    <p:extLst>
      <p:ext uri="{BB962C8B-B14F-4D97-AF65-F5344CB8AC3E}">
        <p14:creationId xmlns:p14="http://schemas.microsoft.com/office/powerpoint/2010/main" val="817034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27</a:t>
            </a:fld>
            <a:endParaRPr lang="en-US"/>
          </a:p>
        </p:txBody>
      </p:sp>
    </p:spTree>
    <p:extLst>
      <p:ext uri="{BB962C8B-B14F-4D97-AF65-F5344CB8AC3E}">
        <p14:creationId xmlns:p14="http://schemas.microsoft.com/office/powerpoint/2010/main" val="30959038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28</a:t>
            </a:fld>
            <a:endParaRPr lang="en-US"/>
          </a:p>
        </p:txBody>
      </p:sp>
    </p:spTree>
    <p:extLst>
      <p:ext uri="{BB962C8B-B14F-4D97-AF65-F5344CB8AC3E}">
        <p14:creationId xmlns:p14="http://schemas.microsoft.com/office/powerpoint/2010/main" val="9729500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29</a:t>
            </a:fld>
            <a:endParaRPr lang="en-US"/>
          </a:p>
        </p:txBody>
      </p:sp>
    </p:spTree>
    <p:extLst>
      <p:ext uri="{BB962C8B-B14F-4D97-AF65-F5344CB8AC3E}">
        <p14:creationId xmlns:p14="http://schemas.microsoft.com/office/powerpoint/2010/main" val="3984037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30</a:t>
            </a:fld>
            <a:endParaRPr lang="en-US"/>
          </a:p>
        </p:txBody>
      </p:sp>
    </p:spTree>
    <p:extLst>
      <p:ext uri="{BB962C8B-B14F-4D97-AF65-F5344CB8AC3E}">
        <p14:creationId xmlns:p14="http://schemas.microsoft.com/office/powerpoint/2010/main" val="2640655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3</a:t>
            </a:fld>
            <a:endParaRPr lang="en-US"/>
          </a:p>
        </p:txBody>
      </p:sp>
    </p:spTree>
    <p:extLst>
      <p:ext uri="{BB962C8B-B14F-4D97-AF65-F5344CB8AC3E}">
        <p14:creationId xmlns:p14="http://schemas.microsoft.com/office/powerpoint/2010/main" val="3298076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31</a:t>
            </a:fld>
            <a:endParaRPr lang="en-US"/>
          </a:p>
        </p:txBody>
      </p:sp>
    </p:spTree>
    <p:extLst>
      <p:ext uri="{BB962C8B-B14F-4D97-AF65-F5344CB8AC3E}">
        <p14:creationId xmlns:p14="http://schemas.microsoft.com/office/powerpoint/2010/main" val="30959038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32</a:t>
            </a:fld>
            <a:endParaRPr lang="en-US"/>
          </a:p>
        </p:txBody>
      </p:sp>
    </p:spTree>
    <p:extLst>
      <p:ext uri="{BB962C8B-B14F-4D97-AF65-F5344CB8AC3E}">
        <p14:creationId xmlns:p14="http://schemas.microsoft.com/office/powerpoint/2010/main" val="8170340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33</a:t>
            </a:fld>
            <a:endParaRPr lang="en-US"/>
          </a:p>
        </p:txBody>
      </p:sp>
    </p:spTree>
    <p:extLst>
      <p:ext uri="{BB962C8B-B14F-4D97-AF65-F5344CB8AC3E}">
        <p14:creationId xmlns:p14="http://schemas.microsoft.com/office/powerpoint/2010/main" val="8170340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34</a:t>
            </a:fld>
            <a:endParaRPr lang="en-US"/>
          </a:p>
        </p:txBody>
      </p:sp>
    </p:spTree>
    <p:extLst>
      <p:ext uri="{BB962C8B-B14F-4D97-AF65-F5344CB8AC3E}">
        <p14:creationId xmlns:p14="http://schemas.microsoft.com/office/powerpoint/2010/main" val="30959038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35</a:t>
            </a:fld>
            <a:endParaRPr lang="en-US"/>
          </a:p>
        </p:txBody>
      </p:sp>
    </p:spTree>
    <p:extLst>
      <p:ext uri="{BB962C8B-B14F-4D97-AF65-F5344CB8AC3E}">
        <p14:creationId xmlns:p14="http://schemas.microsoft.com/office/powerpoint/2010/main" val="39531013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36</a:t>
            </a:fld>
            <a:endParaRPr lang="en-US"/>
          </a:p>
        </p:txBody>
      </p:sp>
    </p:spTree>
    <p:extLst>
      <p:ext uri="{BB962C8B-B14F-4D97-AF65-F5344CB8AC3E}">
        <p14:creationId xmlns:p14="http://schemas.microsoft.com/office/powerpoint/2010/main" val="16081141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37</a:t>
            </a:fld>
            <a:endParaRPr lang="en-US"/>
          </a:p>
        </p:txBody>
      </p:sp>
    </p:spTree>
    <p:extLst>
      <p:ext uri="{BB962C8B-B14F-4D97-AF65-F5344CB8AC3E}">
        <p14:creationId xmlns:p14="http://schemas.microsoft.com/office/powerpoint/2010/main" val="28853969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38</a:t>
            </a:fld>
            <a:endParaRPr lang="en-US"/>
          </a:p>
        </p:txBody>
      </p:sp>
    </p:spTree>
    <p:extLst>
      <p:ext uri="{BB962C8B-B14F-4D97-AF65-F5344CB8AC3E}">
        <p14:creationId xmlns:p14="http://schemas.microsoft.com/office/powerpoint/2010/main" val="15772659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39</a:t>
            </a:fld>
            <a:endParaRPr lang="en-US"/>
          </a:p>
        </p:txBody>
      </p:sp>
    </p:spTree>
    <p:extLst>
      <p:ext uri="{BB962C8B-B14F-4D97-AF65-F5344CB8AC3E}">
        <p14:creationId xmlns:p14="http://schemas.microsoft.com/office/powerpoint/2010/main" val="3954961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40</a:t>
            </a:fld>
            <a:endParaRPr lang="en-US"/>
          </a:p>
        </p:txBody>
      </p:sp>
    </p:spTree>
    <p:extLst>
      <p:ext uri="{BB962C8B-B14F-4D97-AF65-F5344CB8AC3E}">
        <p14:creationId xmlns:p14="http://schemas.microsoft.com/office/powerpoint/2010/main" val="3454170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EB3AE-8E34-4534-922B-E380FB565A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4924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41</a:t>
            </a:fld>
            <a:endParaRPr lang="en-US"/>
          </a:p>
        </p:txBody>
      </p:sp>
    </p:spTree>
    <p:extLst>
      <p:ext uri="{BB962C8B-B14F-4D97-AF65-F5344CB8AC3E}">
        <p14:creationId xmlns:p14="http://schemas.microsoft.com/office/powerpoint/2010/main" val="8170340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42</a:t>
            </a:fld>
            <a:endParaRPr lang="en-US"/>
          </a:p>
        </p:txBody>
      </p:sp>
    </p:spTree>
    <p:extLst>
      <p:ext uri="{BB962C8B-B14F-4D97-AF65-F5344CB8AC3E}">
        <p14:creationId xmlns:p14="http://schemas.microsoft.com/office/powerpoint/2010/main" val="30959038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43</a:t>
            </a:fld>
            <a:endParaRPr lang="en-US"/>
          </a:p>
        </p:txBody>
      </p:sp>
    </p:spTree>
    <p:extLst>
      <p:ext uri="{BB962C8B-B14F-4D97-AF65-F5344CB8AC3E}">
        <p14:creationId xmlns:p14="http://schemas.microsoft.com/office/powerpoint/2010/main" val="30932903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44</a:t>
            </a:fld>
            <a:endParaRPr lang="en-US"/>
          </a:p>
        </p:txBody>
      </p:sp>
    </p:spTree>
    <p:extLst>
      <p:ext uri="{BB962C8B-B14F-4D97-AF65-F5344CB8AC3E}">
        <p14:creationId xmlns:p14="http://schemas.microsoft.com/office/powerpoint/2010/main" val="29459473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45</a:t>
            </a:fld>
            <a:endParaRPr lang="en-US"/>
          </a:p>
        </p:txBody>
      </p:sp>
    </p:spTree>
    <p:extLst>
      <p:ext uri="{BB962C8B-B14F-4D97-AF65-F5344CB8AC3E}">
        <p14:creationId xmlns:p14="http://schemas.microsoft.com/office/powerpoint/2010/main" val="32761380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46</a:t>
            </a:fld>
            <a:endParaRPr lang="en-US"/>
          </a:p>
        </p:txBody>
      </p:sp>
    </p:spTree>
    <p:extLst>
      <p:ext uri="{BB962C8B-B14F-4D97-AF65-F5344CB8AC3E}">
        <p14:creationId xmlns:p14="http://schemas.microsoft.com/office/powerpoint/2010/main" val="27257985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47</a:t>
            </a:fld>
            <a:endParaRPr lang="en-US"/>
          </a:p>
        </p:txBody>
      </p:sp>
    </p:spTree>
    <p:extLst>
      <p:ext uri="{BB962C8B-B14F-4D97-AF65-F5344CB8AC3E}">
        <p14:creationId xmlns:p14="http://schemas.microsoft.com/office/powerpoint/2010/main" val="41766583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48</a:t>
            </a:fld>
            <a:endParaRPr lang="en-US"/>
          </a:p>
        </p:txBody>
      </p:sp>
    </p:spTree>
    <p:extLst>
      <p:ext uri="{BB962C8B-B14F-4D97-AF65-F5344CB8AC3E}">
        <p14:creationId xmlns:p14="http://schemas.microsoft.com/office/powerpoint/2010/main" val="30959038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49</a:t>
            </a:fld>
            <a:endParaRPr lang="en-US"/>
          </a:p>
        </p:txBody>
      </p:sp>
    </p:spTree>
    <p:extLst>
      <p:ext uri="{BB962C8B-B14F-4D97-AF65-F5344CB8AC3E}">
        <p14:creationId xmlns:p14="http://schemas.microsoft.com/office/powerpoint/2010/main" val="15772659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51</a:t>
            </a:fld>
            <a:endParaRPr lang="en-US"/>
          </a:p>
        </p:txBody>
      </p:sp>
    </p:spTree>
    <p:extLst>
      <p:ext uri="{BB962C8B-B14F-4D97-AF65-F5344CB8AC3E}">
        <p14:creationId xmlns:p14="http://schemas.microsoft.com/office/powerpoint/2010/main" val="3093290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6</a:t>
            </a:fld>
            <a:endParaRPr lang="en-US"/>
          </a:p>
        </p:txBody>
      </p:sp>
    </p:spTree>
    <p:extLst>
      <p:ext uri="{BB962C8B-B14F-4D97-AF65-F5344CB8AC3E}">
        <p14:creationId xmlns:p14="http://schemas.microsoft.com/office/powerpoint/2010/main" val="1056365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52</a:t>
            </a:fld>
            <a:endParaRPr lang="en-US"/>
          </a:p>
        </p:txBody>
      </p:sp>
    </p:spTree>
    <p:extLst>
      <p:ext uri="{BB962C8B-B14F-4D97-AF65-F5344CB8AC3E}">
        <p14:creationId xmlns:p14="http://schemas.microsoft.com/office/powerpoint/2010/main" val="30959038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53</a:t>
            </a:fld>
            <a:endParaRPr lang="en-US"/>
          </a:p>
        </p:txBody>
      </p:sp>
    </p:spTree>
    <p:extLst>
      <p:ext uri="{BB962C8B-B14F-4D97-AF65-F5344CB8AC3E}">
        <p14:creationId xmlns:p14="http://schemas.microsoft.com/office/powerpoint/2010/main" val="30959038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54</a:t>
            </a:fld>
            <a:endParaRPr lang="en-US"/>
          </a:p>
        </p:txBody>
      </p:sp>
    </p:spTree>
    <p:extLst>
      <p:ext uri="{BB962C8B-B14F-4D97-AF65-F5344CB8AC3E}">
        <p14:creationId xmlns:p14="http://schemas.microsoft.com/office/powerpoint/2010/main" val="30959038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55</a:t>
            </a:fld>
            <a:endParaRPr lang="en-US"/>
          </a:p>
        </p:txBody>
      </p:sp>
    </p:spTree>
    <p:extLst>
      <p:ext uri="{BB962C8B-B14F-4D97-AF65-F5344CB8AC3E}">
        <p14:creationId xmlns:p14="http://schemas.microsoft.com/office/powerpoint/2010/main" val="30959038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56</a:t>
            </a:fld>
            <a:endParaRPr lang="en-US"/>
          </a:p>
        </p:txBody>
      </p:sp>
    </p:spTree>
    <p:extLst>
      <p:ext uri="{BB962C8B-B14F-4D97-AF65-F5344CB8AC3E}">
        <p14:creationId xmlns:p14="http://schemas.microsoft.com/office/powerpoint/2010/main" val="30959038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57</a:t>
            </a:fld>
            <a:endParaRPr lang="en-US"/>
          </a:p>
        </p:txBody>
      </p:sp>
    </p:spTree>
    <p:extLst>
      <p:ext uri="{BB962C8B-B14F-4D97-AF65-F5344CB8AC3E}">
        <p14:creationId xmlns:p14="http://schemas.microsoft.com/office/powerpoint/2010/main" val="15772659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58</a:t>
            </a:fld>
            <a:endParaRPr lang="en-US"/>
          </a:p>
        </p:txBody>
      </p:sp>
    </p:spTree>
    <p:extLst>
      <p:ext uri="{BB962C8B-B14F-4D97-AF65-F5344CB8AC3E}">
        <p14:creationId xmlns:p14="http://schemas.microsoft.com/office/powerpoint/2010/main" val="34541702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59</a:t>
            </a:fld>
            <a:endParaRPr lang="en-US"/>
          </a:p>
        </p:txBody>
      </p:sp>
    </p:spTree>
    <p:extLst>
      <p:ext uri="{BB962C8B-B14F-4D97-AF65-F5344CB8AC3E}">
        <p14:creationId xmlns:p14="http://schemas.microsoft.com/office/powerpoint/2010/main" val="30959038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60</a:t>
            </a:fld>
            <a:endParaRPr lang="en-US"/>
          </a:p>
        </p:txBody>
      </p:sp>
    </p:spTree>
    <p:extLst>
      <p:ext uri="{BB962C8B-B14F-4D97-AF65-F5344CB8AC3E}">
        <p14:creationId xmlns:p14="http://schemas.microsoft.com/office/powerpoint/2010/main" val="3093290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7</a:t>
            </a:fld>
            <a:endParaRPr lang="en-US"/>
          </a:p>
        </p:txBody>
      </p:sp>
    </p:spTree>
    <p:extLst>
      <p:ext uri="{BB962C8B-B14F-4D97-AF65-F5344CB8AC3E}">
        <p14:creationId xmlns:p14="http://schemas.microsoft.com/office/powerpoint/2010/main" val="2996449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8</a:t>
            </a:fld>
            <a:endParaRPr lang="en-US"/>
          </a:p>
        </p:txBody>
      </p:sp>
    </p:spTree>
    <p:extLst>
      <p:ext uri="{BB962C8B-B14F-4D97-AF65-F5344CB8AC3E}">
        <p14:creationId xmlns:p14="http://schemas.microsoft.com/office/powerpoint/2010/main" val="3664781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9</a:t>
            </a:fld>
            <a:endParaRPr lang="en-US"/>
          </a:p>
        </p:txBody>
      </p:sp>
    </p:spTree>
    <p:extLst>
      <p:ext uri="{BB962C8B-B14F-4D97-AF65-F5344CB8AC3E}">
        <p14:creationId xmlns:p14="http://schemas.microsoft.com/office/powerpoint/2010/main" val="2725798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10</a:t>
            </a:fld>
            <a:endParaRPr lang="en-US"/>
          </a:p>
        </p:txBody>
      </p:sp>
    </p:spTree>
    <p:extLst>
      <p:ext uri="{BB962C8B-B14F-4D97-AF65-F5344CB8AC3E}">
        <p14:creationId xmlns:p14="http://schemas.microsoft.com/office/powerpoint/2010/main" val="543300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7" name="Freeform: Shape 36"/>
          <p:cNvSpPr/>
          <p:nvPr userDrawn="1"/>
        </p:nvSpPr>
        <p:spPr>
          <a:xfrm>
            <a:off x="4064000" y="3200400"/>
            <a:ext cx="8128000" cy="18288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icture Placeholder 35"/>
          <p:cNvSpPr>
            <a:spLocks noGrp="1"/>
          </p:cNvSpPr>
          <p:nvPr>
            <p:ph type="pic" sz="quarter" idx="13"/>
          </p:nvPr>
        </p:nvSpPr>
        <p:spPr>
          <a:xfrm>
            <a:off x="0" y="1371600"/>
            <a:ext cx="8129016"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8000 w 8129016"/>
              <a:gd name="connsiteY3" fmla="*/ 1828800 h 3657600"/>
              <a:gd name="connsiteX4" fmla="*/ 4064000 w 8129016"/>
              <a:gd name="connsiteY4" fmla="*/ 1828800 h 3657600"/>
              <a:gd name="connsiteX5" fmla="*/ 4064000 w 8129016"/>
              <a:gd name="connsiteY5" fmla="*/ 3657600 h 3657600"/>
              <a:gd name="connsiteX6" fmla="*/ 0 w 8129016"/>
              <a:gd name="connsiteY6"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9016" h="3657600">
                <a:moveTo>
                  <a:pt x="0" y="0"/>
                </a:moveTo>
                <a:lnTo>
                  <a:pt x="8129016" y="0"/>
                </a:lnTo>
                <a:lnTo>
                  <a:pt x="8129016" y="1828800"/>
                </a:lnTo>
                <a:lnTo>
                  <a:pt x="8128000" y="1828800"/>
                </a:lnTo>
                <a:lnTo>
                  <a:pt x="4064000" y="18288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9" name="Rectangle 8"/>
          <p:cNvSpPr/>
          <p:nvPr userDrawn="1"/>
        </p:nvSpPr>
        <p:spPr>
          <a:xfrm>
            <a:off x="8128000" y="1371600"/>
            <a:ext cx="4064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4064000" y="5029200"/>
            <a:ext cx="4064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8128000" y="5029200"/>
            <a:ext cx="4064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064000" y="3225452"/>
            <a:ext cx="8128000" cy="1067644"/>
          </a:xfrm>
          <a:prstGeom prst="rect">
            <a:avLst/>
          </a:prstGeom>
        </p:spPr>
        <p:txBody>
          <a:bodyPr lIns="274320" rIns="457200" anchor="b">
            <a:noAutofit/>
          </a:bodyPr>
          <a:lstStyle>
            <a:lvl1pPr algn="l">
              <a:defRPr sz="4400" b="1">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8128000" y="6356349"/>
            <a:ext cx="4064000" cy="365125"/>
          </a:xfrm>
          <a:prstGeom prst="rect">
            <a:avLst/>
          </a:prstGeom>
        </p:spPr>
        <p:txBody>
          <a:bodyPr rIns="457200"/>
          <a:lstStyle>
            <a:lvl1pPr algn="ctr">
              <a:defRPr>
                <a:solidFill>
                  <a:schemeClr val="bg2">
                    <a:lumMod val="75000"/>
                  </a:schemeClr>
                </a:solidFill>
              </a:defRPr>
            </a:lvl1pPr>
          </a:lstStyle>
          <a:p>
            <a:r>
              <a:rPr lang="en-US"/>
              <a:t>Your Date Here</a:t>
            </a:r>
          </a:p>
        </p:txBody>
      </p:sp>
      <p:sp>
        <p:nvSpPr>
          <p:cNvPr id="5" name="Footer Placeholder 4"/>
          <p:cNvSpPr>
            <a:spLocks noGrp="1"/>
          </p:cNvSpPr>
          <p:nvPr>
            <p:ph type="ftr" sz="quarter" idx="11"/>
          </p:nvPr>
        </p:nvSpPr>
        <p:spPr>
          <a:xfrm>
            <a:off x="0" y="6356350"/>
            <a:ext cx="4064000" cy="365125"/>
          </a:xfrm>
          <a:prstGeom prst="rect">
            <a:avLst/>
          </a:prstGeom>
        </p:spPr>
        <p:txBody>
          <a:bodyPr/>
          <a:lstStyle>
            <a:lvl1pPr>
              <a:defRPr>
                <a:solidFill>
                  <a:schemeClr val="bg2">
                    <a:lumMod val="75000"/>
                  </a:schemeClr>
                </a:solidFill>
              </a:defRPr>
            </a:lvl1pPr>
          </a:lstStyle>
          <a:p>
            <a:r>
              <a:rPr lang="en-US"/>
              <a:t>Your Footer Here</a:t>
            </a:r>
          </a:p>
        </p:txBody>
      </p:sp>
      <p:sp>
        <p:nvSpPr>
          <p:cNvPr id="6" name="Slide Number Placeholder 5"/>
          <p:cNvSpPr>
            <a:spLocks noGrp="1"/>
          </p:cNvSpPr>
          <p:nvPr>
            <p:ph type="sldNum" sz="quarter" idx="12"/>
          </p:nvPr>
        </p:nvSpPr>
        <p:spPr>
          <a:xfrm>
            <a:off x="4064000" y="6356350"/>
            <a:ext cx="4064000" cy="365125"/>
          </a:xfrm>
          <a:prstGeom prst="rect">
            <a:avLst/>
          </a:prstGeom>
        </p:spPr>
        <p:txBody>
          <a:bodyPr/>
          <a:lstStyle>
            <a:lvl1pPr algn="ctr">
              <a:defRPr>
                <a:solidFill>
                  <a:schemeClr val="bg2">
                    <a:lumMod val="50000"/>
                  </a:schemeClr>
                </a:solidFill>
              </a:defRPr>
            </a:lvl1pPr>
          </a:lstStyle>
          <a:p>
            <a:fld id="{FC1CF07D-8B3F-4D32-B059-0039CEA46DB1}" type="slidenum">
              <a:rPr lang="en-US" smtClean="0"/>
              <a:pPr/>
              <a:t>‹#›</a:t>
            </a:fld>
            <a:endParaRPr lang="en-US"/>
          </a:p>
        </p:txBody>
      </p:sp>
      <p:sp>
        <p:nvSpPr>
          <p:cNvPr id="3" name="Subtitle 2"/>
          <p:cNvSpPr>
            <a:spLocks noGrp="1"/>
          </p:cNvSpPr>
          <p:nvPr>
            <p:ph type="subTitle" idx="1"/>
          </p:nvPr>
        </p:nvSpPr>
        <p:spPr>
          <a:xfrm>
            <a:off x="4064000" y="4323604"/>
            <a:ext cx="8128000" cy="407890"/>
          </a:xfrm>
          <a:prstGeom prst="rect">
            <a:avLst/>
          </a:prstGeom>
        </p:spPr>
        <p:txBody>
          <a:bodyPr lIns="274320"/>
          <a:lstStyle>
            <a:lvl1pPr marL="0" indent="0" algn="l">
              <a:buNone/>
              <a:defRPr sz="2400">
                <a:solidFill>
                  <a:schemeClr val="accent6">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08015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Slide 8">
    <p:spTree>
      <p:nvGrpSpPr>
        <p:cNvPr id="1" name=""/>
        <p:cNvGrpSpPr/>
        <p:nvPr/>
      </p:nvGrpSpPr>
      <p:grpSpPr>
        <a:xfrm>
          <a:off x="0" y="0"/>
          <a:ext cx="0" cy="0"/>
          <a:chOff x="0" y="0"/>
          <a:chExt cx="0" cy="0"/>
        </a:xfrm>
      </p:grpSpPr>
      <p:sp>
        <p:nvSpPr>
          <p:cNvPr id="37" name="Freeform: Shape 36"/>
          <p:cNvSpPr/>
          <p:nvPr userDrawn="1"/>
        </p:nvSpPr>
        <p:spPr>
          <a:xfrm>
            <a:off x="0" y="5029200"/>
            <a:ext cx="12192000" cy="18288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3"/>
          </p:nvPr>
        </p:nvSpPr>
        <p:spPr>
          <a:xfrm>
            <a:off x="0" y="1371601"/>
            <a:ext cx="12192000"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9016 w 8129016"/>
              <a:gd name="connsiteY3" fmla="*/ 3657600 h 3657600"/>
              <a:gd name="connsiteX4" fmla="*/ 4064000 w 8129016"/>
              <a:gd name="connsiteY4" fmla="*/ 3657600 h 3657600"/>
              <a:gd name="connsiteX5" fmla="*/ 0 w 8129016"/>
              <a:gd name="connsiteY5"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9016" h="3657600">
                <a:moveTo>
                  <a:pt x="0" y="0"/>
                </a:moveTo>
                <a:lnTo>
                  <a:pt x="8129016" y="0"/>
                </a:lnTo>
                <a:lnTo>
                  <a:pt x="8129016" y="1828800"/>
                </a:lnTo>
                <a:lnTo>
                  <a:pt x="8129016" y="36576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2" name="Title 1"/>
          <p:cNvSpPr>
            <a:spLocks noGrp="1"/>
          </p:cNvSpPr>
          <p:nvPr>
            <p:ph type="ctrTitle"/>
          </p:nvPr>
        </p:nvSpPr>
        <p:spPr>
          <a:xfrm>
            <a:off x="1163452" y="5207651"/>
            <a:ext cx="9865096" cy="1067644"/>
          </a:xfrm>
          <a:prstGeom prst="rect">
            <a:avLst/>
          </a:prstGeom>
        </p:spPr>
        <p:txBody>
          <a:bodyPr lIns="274320" rIns="274320" anchor="ctr">
            <a:noAutofit/>
          </a:bodyPr>
          <a:lstStyle>
            <a:lvl1pPr algn="ctr">
              <a:defRPr sz="5400" b="1" cap="all" baseline="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163452" y="6165304"/>
            <a:ext cx="9865096" cy="480131"/>
          </a:xfrm>
          <a:prstGeom prst="rect">
            <a:avLst/>
          </a:prstGeom>
        </p:spPr>
        <p:txBody>
          <a:bodyPr wrap="square" lIns="274320" rIns="274320">
            <a:spAutoFit/>
          </a:bodyPr>
          <a:lstStyle>
            <a:lvl1pPr marL="0" indent="0" algn="ctr">
              <a:buNone/>
              <a:defRPr sz="2800">
                <a:solidFill>
                  <a:schemeClr val="accent4">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20835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ition Slide 9">
    <p:spTree>
      <p:nvGrpSpPr>
        <p:cNvPr id="1" name=""/>
        <p:cNvGrpSpPr/>
        <p:nvPr/>
      </p:nvGrpSpPr>
      <p:grpSpPr>
        <a:xfrm>
          <a:off x="0" y="0"/>
          <a:ext cx="0" cy="0"/>
          <a:chOff x="0" y="0"/>
          <a:chExt cx="0" cy="0"/>
        </a:xfrm>
      </p:grpSpPr>
      <p:sp>
        <p:nvSpPr>
          <p:cNvPr id="37" name="Freeform: Shape 36"/>
          <p:cNvSpPr/>
          <p:nvPr userDrawn="1"/>
        </p:nvSpPr>
        <p:spPr>
          <a:xfrm>
            <a:off x="0" y="5029200"/>
            <a:ext cx="12192000" cy="18288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3"/>
          </p:nvPr>
        </p:nvSpPr>
        <p:spPr>
          <a:xfrm>
            <a:off x="0" y="1371601"/>
            <a:ext cx="12192000"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9016 w 8129016"/>
              <a:gd name="connsiteY3" fmla="*/ 3657600 h 3657600"/>
              <a:gd name="connsiteX4" fmla="*/ 4064000 w 8129016"/>
              <a:gd name="connsiteY4" fmla="*/ 3657600 h 3657600"/>
              <a:gd name="connsiteX5" fmla="*/ 0 w 8129016"/>
              <a:gd name="connsiteY5"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9016" h="3657600">
                <a:moveTo>
                  <a:pt x="0" y="0"/>
                </a:moveTo>
                <a:lnTo>
                  <a:pt x="8129016" y="0"/>
                </a:lnTo>
                <a:lnTo>
                  <a:pt x="8129016" y="1828800"/>
                </a:lnTo>
                <a:lnTo>
                  <a:pt x="8129016" y="36576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2" name="Title 1"/>
          <p:cNvSpPr>
            <a:spLocks noGrp="1"/>
          </p:cNvSpPr>
          <p:nvPr>
            <p:ph type="ctrTitle"/>
          </p:nvPr>
        </p:nvSpPr>
        <p:spPr>
          <a:xfrm>
            <a:off x="1163452" y="5207651"/>
            <a:ext cx="9865096" cy="1067644"/>
          </a:xfrm>
          <a:prstGeom prst="rect">
            <a:avLst/>
          </a:prstGeom>
        </p:spPr>
        <p:txBody>
          <a:bodyPr lIns="274320" rIns="274320" anchor="ctr">
            <a:noAutofit/>
          </a:bodyPr>
          <a:lstStyle>
            <a:lvl1pPr algn="ctr">
              <a:defRPr sz="5400" b="1" cap="all" baseline="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163452" y="6165304"/>
            <a:ext cx="9865096" cy="480131"/>
          </a:xfrm>
          <a:prstGeom prst="rect">
            <a:avLst/>
          </a:prstGeom>
        </p:spPr>
        <p:txBody>
          <a:bodyPr wrap="square" lIns="274320" rIns="274320">
            <a:spAutoFit/>
          </a:bodyPr>
          <a:lstStyle>
            <a:lvl1pPr marL="0" indent="0" algn="ctr">
              <a:buNone/>
              <a:defRPr sz="2800">
                <a:solidFill>
                  <a:schemeClr val="accent3">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0578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ition Slide 10">
    <p:spTree>
      <p:nvGrpSpPr>
        <p:cNvPr id="1" name=""/>
        <p:cNvGrpSpPr/>
        <p:nvPr/>
      </p:nvGrpSpPr>
      <p:grpSpPr>
        <a:xfrm>
          <a:off x="0" y="0"/>
          <a:ext cx="0" cy="0"/>
          <a:chOff x="0" y="0"/>
          <a:chExt cx="0" cy="0"/>
        </a:xfrm>
      </p:grpSpPr>
      <p:sp>
        <p:nvSpPr>
          <p:cNvPr id="37" name="Freeform: Shape 36"/>
          <p:cNvSpPr/>
          <p:nvPr userDrawn="1"/>
        </p:nvSpPr>
        <p:spPr>
          <a:xfrm>
            <a:off x="0" y="5029200"/>
            <a:ext cx="12192000" cy="18288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3"/>
          </p:nvPr>
        </p:nvSpPr>
        <p:spPr>
          <a:xfrm>
            <a:off x="0" y="1371601"/>
            <a:ext cx="12192000"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9016 w 8129016"/>
              <a:gd name="connsiteY3" fmla="*/ 3657600 h 3657600"/>
              <a:gd name="connsiteX4" fmla="*/ 4064000 w 8129016"/>
              <a:gd name="connsiteY4" fmla="*/ 3657600 h 3657600"/>
              <a:gd name="connsiteX5" fmla="*/ 0 w 8129016"/>
              <a:gd name="connsiteY5"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9016" h="3657600">
                <a:moveTo>
                  <a:pt x="0" y="0"/>
                </a:moveTo>
                <a:lnTo>
                  <a:pt x="8129016" y="0"/>
                </a:lnTo>
                <a:lnTo>
                  <a:pt x="8129016" y="1828800"/>
                </a:lnTo>
                <a:lnTo>
                  <a:pt x="8129016" y="36576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2" name="Title 1"/>
          <p:cNvSpPr>
            <a:spLocks noGrp="1"/>
          </p:cNvSpPr>
          <p:nvPr>
            <p:ph type="ctrTitle"/>
          </p:nvPr>
        </p:nvSpPr>
        <p:spPr>
          <a:xfrm>
            <a:off x="1163452" y="5207651"/>
            <a:ext cx="9865096" cy="1067644"/>
          </a:xfrm>
          <a:prstGeom prst="rect">
            <a:avLst/>
          </a:prstGeom>
        </p:spPr>
        <p:txBody>
          <a:bodyPr lIns="274320" rIns="274320" anchor="ctr">
            <a:noAutofit/>
          </a:bodyPr>
          <a:lstStyle>
            <a:lvl1pPr algn="ctr">
              <a:defRPr sz="5400" b="1" cap="all" baseline="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163452" y="6165304"/>
            <a:ext cx="9865096" cy="480131"/>
          </a:xfrm>
          <a:prstGeom prst="rect">
            <a:avLst/>
          </a:prstGeom>
        </p:spPr>
        <p:txBody>
          <a:bodyPr wrap="square" lIns="274320" rIns="274320">
            <a:spAutoFit/>
          </a:bodyPr>
          <a:lstStyle>
            <a:lvl1pPr marL="0" indent="0" algn="ctr">
              <a:buNone/>
              <a:defRPr sz="2800">
                <a:solidFill>
                  <a:schemeClr val="accent3">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77901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ansition Slide 11">
    <p:bg>
      <p:bgPr>
        <a:solidFill>
          <a:schemeClr val="tx2"/>
        </a:solidFill>
        <a:effectLst/>
      </p:bgPr>
    </p:bg>
    <p:spTree>
      <p:nvGrpSpPr>
        <p:cNvPr id="1" name=""/>
        <p:cNvGrpSpPr/>
        <p:nvPr/>
      </p:nvGrpSpPr>
      <p:grpSpPr>
        <a:xfrm>
          <a:off x="0" y="0"/>
          <a:ext cx="0" cy="0"/>
          <a:chOff x="0" y="0"/>
          <a:chExt cx="0" cy="0"/>
        </a:xfrm>
      </p:grpSpPr>
      <p:sp>
        <p:nvSpPr>
          <p:cNvPr id="38" name="Title 1"/>
          <p:cNvSpPr>
            <a:spLocks noGrp="1"/>
          </p:cNvSpPr>
          <p:nvPr>
            <p:ph type="ctrTitle"/>
          </p:nvPr>
        </p:nvSpPr>
        <p:spPr>
          <a:xfrm>
            <a:off x="3287688" y="4074661"/>
            <a:ext cx="8434459" cy="1067644"/>
          </a:xfrm>
          <a:prstGeom prst="rect">
            <a:avLst/>
          </a:prstGeom>
        </p:spPr>
        <p:txBody>
          <a:bodyPr lIns="274320" rIns="0" anchor="b">
            <a:noAutofit/>
          </a:bodyPr>
          <a:lstStyle>
            <a:lvl1pPr algn="l">
              <a:defRPr sz="5400" b="1" cap="all" baseline="0">
                <a:solidFill>
                  <a:schemeClr val="accent2"/>
                </a:solidFill>
                <a:latin typeface="+mn-lt"/>
              </a:defRPr>
            </a:lvl1pPr>
          </a:lstStyle>
          <a:p>
            <a:r>
              <a:rPr lang="en-US"/>
              <a:t>Click to edit Master title style</a:t>
            </a:r>
          </a:p>
        </p:txBody>
      </p:sp>
      <p:sp>
        <p:nvSpPr>
          <p:cNvPr id="39" name="Subtitle 2"/>
          <p:cNvSpPr>
            <a:spLocks noGrp="1"/>
          </p:cNvSpPr>
          <p:nvPr>
            <p:ph type="subTitle" idx="1"/>
          </p:nvPr>
        </p:nvSpPr>
        <p:spPr>
          <a:xfrm>
            <a:off x="3287688" y="5172813"/>
            <a:ext cx="8434459" cy="480131"/>
          </a:xfrm>
          <a:prstGeom prst="rect">
            <a:avLst/>
          </a:prstGeom>
        </p:spPr>
        <p:txBody>
          <a:bodyPr wrap="square" lIns="274320" rIns="0">
            <a:spAutoFit/>
          </a:bodyPr>
          <a:lstStyle>
            <a:lvl1pPr marL="0" indent="0" algn="l">
              <a:buNone/>
              <a:defRPr sz="2800">
                <a:solidFill>
                  <a:schemeClr val="tx2">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reeform: Shape 11"/>
          <p:cNvSpPr/>
          <p:nvPr userDrawn="1"/>
        </p:nvSpPr>
        <p:spPr>
          <a:xfrm rot="5400000">
            <a:off x="-267349" y="4414555"/>
            <a:ext cx="1674590" cy="1139894"/>
          </a:xfrm>
          <a:custGeom>
            <a:avLst/>
            <a:gdLst>
              <a:gd name="connsiteX0" fmla="*/ 0 w 1674590"/>
              <a:gd name="connsiteY0" fmla="*/ 1139893 h 1139894"/>
              <a:gd name="connsiteX1" fmla="*/ 824542 w 1674590"/>
              <a:gd name="connsiteY1" fmla="*/ 0 h 1139894"/>
              <a:gd name="connsiteX2" fmla="*/ 1674590 w 1674590"/>
              <a:gd name="connsiteY2" fmla="*/ 1139894 h 1139894"/>
            </a:gdLst>
            <a:ahLst/>
            <a:cxnLst>
              <a:cxn ang="0">
                <a:pos x="connsiteX0" y="connsiteY0"/>
              </a:cxn>
              <a:cxn ang="0">
                <a:pos x="connsiteX1" y="connsiteY1"/>
              </a:cxn>
              <a:cxn ang="0">
                <a:pos x="connsiteX2" y="connsiteY2"/>
              </a:cxn>
            </a:cxnLst>
            <a:rect l="l" t="t" r="r" b="b"/>
            <a:pathLst>
              <a:path w="1674590" h="1139894">
                <a:moveTo>
                  <a:pt x="0" y="1139893"/>
                </a:moveTo>
                <a:lnTo>
                  <a:pt x="824542" y="0"/>
                </a:lnTo>
                <a:lnTo>
                  <a:pt x="1674590" y="113989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3"/>
          </p:nvPr>
        </p:nvSpPr>
        <p:spPr>
          <a:xfrm>
            <a:off x="1" y="0"/>
            <a:ext cx="7806889" cy="4723331"/>
          </a:xfrm>
          <a:custGeom>
            <a:avLst/>
            <a:gdLst>
              <a:gd name="connsiteX0" fmla="*/ 0 w 7806889"/>
              <a:gd name="connsiteY0" fmla="*/ 0 h 4723331"/>
              <a:gd name="connsiteX1" fmla="*/ 7806889 w 7806889"/>
              <a:gd name="connsiteY1" fmla="*/ 0 h 4723331"/>
              <a:gd name="connsiteX2" fmla="*/ 1473016 w 7806889"/>
              <a:gd name="connsiteY2" fmla="*/ 4723331 h 4723331"/>
              <a:gd name="connsiteX3" fmla="*/ 0 w 7806889"/>
              <a:gd name="connsiteY3" fmla="*/ 3657825 h 4723331"/>
            </a:gdLst>
            <a:ahLst/>
            <a:cxnLst>
              <a:cxn ang="0">
                <a:pos x="connsiteX0" y="connsiteY0"/>
              </a:cxn>
              <a:cxn ang="0">
                <a:pos x="connsiteX1" y="connsiteY1"/>
              </a:cxn>
              <a:cxn ang="0">
                <a:pos x="connsiteX2" y="connsiteY2"/>
              </a:cxn>
              <a:cxn ang="0">
                <a:pos x="connsiteX3" y="connsiteY3"/>
              </a:cxn>
            </a:cxnLst>
            <a:rect l="l" t="t" r="r" b="b"/>
            <a:pathLst>
              <a:path w="7806889" h="4723331">
                <a:moveTo>
                  <a:pt x="0" y="0"/>
                </a:moveTo>
                <a:lnTo>
                  <a:pt x="7806889" y="0"/>
                </a:lnTo>
                <a:lnTo>
                  <a:pt x="1473016" y="4723331"/>
                </a:lnTo>
                <a:lnTo>
                  <a:pt x="0" y="3657825"/>
                </a:lnTo>
                <a:close/>
              </a:path>
            </a:pathLst>
          </a:custGeom>
        </p:spPr>
        <p:txBody>
          <a:bodyPr wrap="square">
            <a:noAutofit/>
          </a:bodyPr>
          <a:lstStyle/>
          <a:p>
            <a:endParaRPr lang="en-US"/>
          </a:p>
        </p:txBody>
      </p:sp>
      <p:sp>
        <p:nvSpPr>
          <p:cNvPr id="14" name="Freeform: Shape 13"/>
          <p:cNvSpPr/>
          <p:nvPr userDrawn="1"/>
        </p:nvSpPr>
        <p:spPr>
          <a:xfrm rot="10800000" flipV="1">
            <a:off x="0" y="5213253"/>
            <a:ext cx="3747554" cy="1644747"/>
          </a:xfrm>
          <a:custGeom>
            <a:avLst/>
            <a:gdLst>
              <a:gd name="connsiteX0" fmla="*/ 2273790 w 3747554"/>
              <a:gd name="connsiteY0" fmla="*/ 0 h 1644747"/>
              <a:gd name="connsiteX1" fmla="*/ 0 w 3747554"/>
              <a:gd name="connsiteY1" fmla="*/ 1644747 h 1644747"/>
              <a:gd name="connsiteX2" fmla="*/ 3747554 w 3747554"/>
              <a:gd name="connsiteY2" fmla="*/ 1644747 h 1644747"/>
              <a:gd name="connsiteX3" fmla="*/ 3747554 w 3747554"/>
              <a:gd name="connsiteY3" fmla="*/ 1099025 h 1644747"/>
            </a:gdLst>
            <a:ahLst/>
            <a:cxnLst>
              <a:cxn ang="0">
                <a:pos x="connsiteX0" y="connsiteY0"/>
              </a:cxn>
              <a:cxn ang="0">
                <a:pos x="connsiteX1" y="connsiteY1"/>
              </a:cxn>
              <a:cxn ang="0">
                <a:pos x="connsiteX2" y="connsiteY2"/>
              </a:cxn>
              <a:cxn ang="0">
                <a:pos x="connsiteX3" y="connsiteY3"/>
              </a:cxn>
            </a:cxnLst>
            <a:rect l="l" t="t" r="r" b="b"/>
            <a:pathLst>
              <a:path w="3747554" h="1644747">
                <a:moveTo>
                  <a:pt x="2273790" y="0"/>
                </a:moveTo>
                <a:lnTo>
                  <a:pt x="0" y="1644747"/>
                </a:lnTo>
                <a:lnTo>
                  <a:pt x="3747554" y="1644747"/>
                </a:lnTo>
                <a:lnTo>
                  <a:pt x="3747554" y="109902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ate Placeholder 3"/>
          <p:cNvSpPr>
            <a:spLocks noGrp="1"/>
          </p:cNvSpPr>
          <p:nvPr>
            <p:ph type="dt" sz="half" idx="11"/>
          </p:nvPr>
        </p:nvSpPr>
        <p:spPr>
          <a:xfrm>
            <a:off x="569946" y="6356349"/>
            <a:ext cx="1931877" cy="365125"/>
          </a:xfrm>
          <a:prstGeom prst="rect">
            <a:avLst/>
          </a:prstGeom>
        </p:spPr>
        <p:txBody>
          <a:bodyPr lIns="0" rIns="0"/>
          <a:lstStyle>
            <a:lvl1pPr algn="ctr">
              <a:defRPr>
                <a:solidFill>
                  <a:schemeClr val="bg2">
                    <a:lumMod val="50000"/>
                  </a:schemeClr>
                </a:solidFill>
              </a:defRPr>
            </a:lvl1pPr>
          </a:lstStyle>
          <a:p>
            <a:r>
              <a:rPr lang="en-US"/>
              <a:t>Your Date Here</a:t>
            </a:r>
          </a:p>
        </p:txBody>
      </p:sp>
      <p:sp>
        <p:nvSpPr>
          <p:cNvPr id="41" name="Footer Placeholder 4"/>
          <p:cNvSpPr>
            <a:spLocks noGrp="1"/>
          </p:cNvSpPr>
          <p:nvPr>
            <p:ph type="ftr" sz="quarter" idx="12"/>
          </p:nvPr>
        </p:nvSpPr>
        <p:spPr>
          <a:xfrm>
            <a:off x="3747555" y="6356350"/>
            <a:ext cx="5647713" cy="365125"/>
          </a:xfrm>
          <a:prstGeom prst="rect">
            <a:avLst/>
          </a:prstGeom>
        </p:spPr>
        <p:txBody>
          <a:bodyPr/>
          <a:lstStyle>
            <a:lvl1pPr algn="l">
              <a:defRPr cap="none" baseline="0">
                <a:solidFill>
                  <a:schemeClr val="bg2">
                    <a:lumMod val="75000"/>
                  </a:schemeClr>
                </a:solidFill>
              </a:defRPr>
            </a:lvl1pPr>
          </a:lstStyle>
          <a:p>
            <a:r>
              <a:rPr lang="en-US"/>
              <a:t>Your Footer Here</a:t>
            </a:r>
          </a:p>
        </p:txBody>
      </p:sp>
      <p:sp>
        <p:nvSpPr>
          <p:cNvPr id="17" name="Slide Number Placeholder 5"/>
          <p:cNvSpPr>
            <a:spLocks noGrp="1"/>
          </p:cNvSpPr>
          <p:nvPr>
            <p:ph type="sldNum" sz="quarter" idx="15"/>
          </p:nvPr>
        </p:nvSpPr>
        <p:spPr>
          <a:xfrm>
            <a:off x="10856835" y="6356350"/>
            <a:ext cx="865312" cy="365125"/>
          </a:xfrm>
          <a:prstGeom prst="rect">
            <a:avLst/>
          </a:prstGeom>
        </p:spPr>
        <p:txBody>
          <a:bodyPr/>
          <a:lstStyle>
            <a:lvl1pPr>
              <a:defRPr>
                <a:solidFill>
                  <a:schemeClr val="bg2">
                    <a:lumMod val="75000"/>
                  </a:schemeClr>
                </a:solidFill>
              </a:defRPr>
            </a:lvl1pPr>
          </a:lstStyle>
          <a:p>
            <a:fld id="{FC1CF07D-8B3F-4D32-B059-0039CEA46DB1}" type="slidenum">
              <a:rPr lang="en-US" smtClean="0"/>
              <a:pPr/>
              <a:t>‹#›</a:t>
            </a:fld>
            <a:endParaRPr lang="en-US"/>
          </a:p>
        </p:txBody>
      </p:sp>
    </p:spTree>
    <p:extLst>
      <p:ext uri="{BB962C8B-B14F-4D97-AF65-F5344CB8AC3E}">
        <p14:creationId xmlns:p14="http://schemas.microsoft.com/office/powerpoint/2010/main" val="738131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15" name="Straight Connector 14"/>
          <p:cNvCxnSpPr/>
          <p:nvPr userDrawn="1"/>
        </p:nvCxnSpPr>
        <p:spPr>
          <a:xfrm>
            <a:off x="838200" y="6268542"/>
            <a:ext cx="1051560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60337"/>
            <a:ext cx="9578280" cy="1325563"/>
          </a:xfrm>
          <a:prstGeom prst="rect">
            <a:avLst/>
          </a:prstGeom>
        </p:spPr>
        <p:txBody>
          <a:bodyPr lIns="0"/>
          <a:lstStyle>
            <a:lvl1pPr>
              <a:defRPr b="1">
                <a:solidFill>
                  <a:schemeClr val="tx2"/>
                </a:solidFill>
                <a:latin typeface="+mn-lt"/>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lIns="0">
            <a:normAutofit/>
          </a:bodyPr>
          <a:lstStyle>
            <a:lvl1pPr>
              <a:spcAft>
                <a:spcPts val="1200"/>
              </a:spcAft>
              <a:defRPr sz="4000">
                <a:solidFill>
                  <a:schemeClr val="accent3"/>
                </a:solidFill>
                <a:latin typeface="+mj-lt"/>
              </a:defRPr>
            </a:lvl1pPr>
            <a:lvl2pPr>
              <a:spcAft>
                <a:spcPts val="1200"/>
              </a:spcAft>
              <a:defRPr sz="3600">
                <a:solidFill>
                  <a:schemeClr val="accent3"/>
                </a:solidFill>
                <a:latin typeface="+mj-lt"/>
              </a:defRPr>
            </a:lvl2pPr>
            <a:lvl3pPr>
              <a:spcAft>
                <a:spcPts val="1200"/>
              </a:spcAft>
              <a:defRPr sz="3200">
                <a:solidFill>
                  <a:schemeClr val="accent3"/>
                </a:solidFill>
                <a:latin typeface="+mj-lt"/>
              </a:defRPr>
            </a:lvl3pPr>
            <a:lvl4pPr>
              <a:spcAft>
                <a:spcPts val="1200"/>
              </a:spcAft>
              <a:defRPr sz="2800">
                <a:solidFill>
                  <a:schemeClr val="accent3"/>
                </a:solidFill>
                <a:latin typeface="+mj-lt"/>
              </a:defRPr>
            </a:lvl4pPr>
            <a:lvl5pPr>
              <a:spcAft>
                <a:spcPts val="1200"/>
              </a:spcAft>
              <a:defRPr sz="2800">
                <a:solidFill>
                  <a:schemeClr val="accent3"/>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bg2">
                    <a:lumMod val="75000"/>
                  </a:schemeClr>
                </a:solidFill>
              </a:defRPr>
            </a:lvl1pPr>
          </a:lstStyle>
          <a:p>
            <a:r>
              <a:rPr lang="en-US"/>
              <a:t>Your Date Here</a:t>
            </a:r>
          </a:p>
        </p:txBody>
      </p:sp>
      <p:sp>
        <p:nvSpPr>
          <p:cNvPr id="5"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bg2">
                    <a:lumMod val="75000"/>
                  </a:schemeClr>
                </a:solidFill>
              </a:defRPr>
            </a:lvl1pPr>
          </a:lstStyle>
          <a:p>
            <a:r>
              <a:rPr lang="en-US"/>
              <a:t>Your Footer Here</a:t>
            </a:r>
          </a:p>
        </p:txBody>
      </p:sp>
      <p:sp>
        <p:nvSpPr>
          <p:cNvPr id="6"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accent2"/>
                </a:solidFill>
              </a:defRPr>
            </a:lvl1pPr>
          </a:lstStyle>
          <a:p>
            <a:fld id="{FC1CF07D-8B3F-4D32-B059-0039CEA46DB1}" type="slidenum">
              <a:rPr lang="en-US" smtClean="0"/>
              <a:pPr/>
              <a:t>‹#›</a:t>
            </a:fld>
            <a:endParaRPr lang="en-US"/>
          </a:p>
        </p:txBody>
      </p:sp>
      <p:cxnSp>
        <p:nvCxnSpPr>
          <p:cNvPr id="13" name="Straight Connector 12"/>
          <p:cNvCxnSpPr>
            <a:cxnSpLocks/>
          </p:cNvCxnSpPr>
          <p:nvPr userDrawn="1"/>
        </p:nvCxnSpPr>
        <p:spPr>
          <a:xfrm>
            <a:off x="10374766" y="6356350"/>
            <a:ext cx="0" cy="365125"/>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2779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cxnSp>
        <p:nvCxnSpPr>
          <p:cNvPr id="15" name="Straight Connector 14"/>
          <p:cNvCxnSpPr/>
          <p:nvPr userDrawn="1"/>
        </p:nvCxnSpPr>
        <p:spPr>
          <a:xfrm>
            <a:off x="838200" y="6268542"/>
            <a:ext cx="1051560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60337"/>
            <a:ext cx="9578280" cy="1325563"/>
          </a:xfrm>
          <a:prstGeom prst="rect">
            <a:avLst/>
          </a:prstGeom>
        </p:spPr>
        <p:txBody>
          <a:bodyPr lIns="0"/>
          <a:lstStyle>
            <a:lvl1pPr>
              <a:defRPr b="1">
                <a:solidFill>
                  <a:schemeClr val="tx2"/>
                </a:solidFill>
                <a:latin typeface="+mn-lt"/>
              </a:defRPr>
            </a:lvl1pPr>
          </a:lstStyle>
          <a:p>
            <a:r>
              <a:rPr lang="en-US"/>
              <a:t>Click to edit Master title style</a:t>
            </a:r>
          </a:p>
        </p:txBody>
      </p:sp>
      <p:sp>
        <p:nvSpPr>
          <p:cNvPr id="4"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bg2">
                    <a:lumMod val="75000"/>
                  </a:schemeClr>
                </a:solidFill>
              </a:defRPr>
            </a:lvl1pPr>
          </a:lstStyle>
          <a:p>
            <a:r>
              <a:rPr lang="en-US"/>
              <a:t>Your Date Here</a:t>
            </a:r>
          </a:p>
        </p:txBody>
      </p:sp>
      <p:sp>
        <p:nvSpPr>
          <p:cNvPr id="5"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bg2">
                    <a:lumMod val="75000"/>
                  </a:schemeClr>
                </a:solidFill>
              </a:defRPr>
            </a:lvl1pPr>
          </a:lstStyle>
          <a:p>
            <a:r>
              <a:rPr lang="en-US"/>
              <a:t>Your Footer Here</a:t>
            </a:r>
          </a:p>
        </p:txBody>
      </p:sp>
      <p:sp>
        <p:nvSpPr>
          <p:cNvPr id="6"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accent2"/>
                </a:solidFill>
              </a:defRPr>
            </a:lvl1pPr>
          </a:lstStyle>
          <a:p>
            <a:fld id="{FC1CF07D-8B3F-4D32-B059-0039CEA46DB1}" type="slidenum">
              <a:rPr lang="en-US" smtClean="0"/>
              <a:pPr/>
              <a:t>‹#›</a:t>
            </a:fld>
            <a:endParaRPr lang="en-US"/>
          </a:p>
        </p:txBody>
      </p:sp>
      <p:cxnSp>
        <p:nvCxnSpPr>
          <p:cNvPr id="13" name="Straight Connector 12"/>
          <p:cNvCxnSpPr>
            <a:cxnSpLocks/>
          </p:cNvCxnSpPr>
          <p:nvPr userDrawn="1"/>
        </p:nvCxnSpPr>
        <p:spPr>
          <a:xfrm>
            <a:off x="10374766" y="6356350"/>
            <a:ext cx="0" cy="365125"/>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2463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Description">
    <p:spTree>
      <p:nvGrpSpPr>
        <p:cNvPr id="1" name=""/>
        <p:cNvGrpSpPr/>
        <p:nvPr/>
      </p:nvGrpSpPr>
      <p:grpSpPr>
        <a:xfrm>
          <a:off x="0" y="0"/>
          <a:ext cx="0" cy="0"/>
          <a:chOff x="0" y="0"/>
          <a:chExt cx="0" cy="0"/>
        </a:xfrm>
      </p:grpSpPr>
      <p:cxnSp>
        <p:nvCxnSpPr>
          <p:cNvPr id="15" name="Straight Connector 14"/>
          <p:cNvCxnSpPr/>
          <p:nvPr userDrawn="1"/>
        </p:nvCxnSpPr>
        <p:spPr>
          <a:xfrm>
            <a:off x="838200" y="6268542"/>
            <a:ext cx="1051560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60337"/>
            <a:ext cx="9578280" cy="1325563"/>
          </a:xfrm>
          <a:prstGeom prst="rect">
            <a:avLst/>
          </a:prstGeom>
        </p:spPr>
        <p:txBody>
          <a:bodyPr lIns="0"/>
          <a:lstStyle>
            <a:lvl1pPr>
              <a:defRPr b="1">
                <a:solidFill>
                  <a:schemeClr val="tx2"/>
                </a:solidFill>
                <a:latin typeface="+mn-lt"/>
              </a:defRPr>
            </a:lvl1pPr>
          </a:lstStyle>
          <a:p>
            <a:r>
              <a:rPr lang="en-US"/>
              <a:t>Click to edit Master title style</a:t>
            </a:r>
          </a:p>
        </p:txBody>
      </p:sp>
      <p:sp>
        <p:nvSpPr>
          <p:cNvPr id="4"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bg2">
                    <a:lumMod val="75000"/>
                  </a:schemeClr>
                </a:solidFill>
              </a:defRPr>
            </a:lvl1pPr>
          </a:lstStyle>
          <a:p>
            <a:r>
              <a:rPr lang="en-US"/>
              <a:t>Your Date Here</a:t>
            </a:r>
          </a:p>
        </p:txBody>
      </p:sp>
      <p:sp>
        <p:nvSpPr>
          <p:cNvPr id="5"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bg2">
                    <a:lumMod val="75000"/>
                  </a:schemeClr>
                </a:solidFill>
              </a:defRPr>
            </a:lvl1pPr>
          </a:lstStyle>
          <a:p>
            <a:r>
              <a:rPr lang="en-US"/>
              <a:t>Your Footer Here</a:t>
            </a:r>
          </a:p>
        </p:txBody>
      </p:sp>
      <p:sp>
        <p:nvSpPr>
          <p:cNvPr id="6"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accent2"/>
                </a:solidFill>
              </a:defRPr>
            </a:lvl1pPr>
          </a:lstStyle>
          <a:p>
            <a:fld id="{FC1CF07D-8B3F-4D32-B059-0039CEA46DB1}" type="slidenum">
              <a:rPr lang="en-US" smtClean="0"/>
              <a:pPr/>
              <a:t>‹#›</a:t>
            </a:fld>
            <a:endParaRPr lang="en-US"/>
          </a:p>
        </p:txBody>
      </p:sp>
      <p:cxnSp>
        <p:nvCxnSpPr>
          <p:cNvPr id="13" name="Straight Connector 12"/>
          <p:cNvCxnSpPr>
            <a:cxnSpLocks/>
          </p:cNvCxnSpPr>
          <p:nvPr userDrawn="1"/>
        </p:nvCxnSpPr>
        <p:spPr>
          <a:xfrm>
            <a:off x="10374766" y="6356350"/>
            <a:ext cx="0" cy="365125"/>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8"/>
          <p:cNvSpPr>
            <a:spLocks noGrp="1"/>
          </p:cNvSpPr>
          <p:nvPr>
            <p:ph type="body" sz="quarter" idx="13" hasCustomPrompt="1"/>
          </p:nvPr>
        </p:nvSpPr>
        <p:spPr>
          <a:xfrm>
            <a:off x="838200" y="5589240"/>
            <a:ext cx="10515600" cy="626368"/>
          </a:xfrm>
          <a:prstGeom prst="rect">
            <a:avLst/>
          </a:prstGeom>
        </p:spPr>
        <p:txBody>
          <a:bodyPr anchor="b"/>
          <a:lstStyle>
            <a:lvl1pPr>
              <a:defRPr>
                <a:solidFill>
                  <a:schemeClr val="accent1"/>
                </a:solidFill>
              </a:defRPr>
            </a:lvl1pPr>
            <a:lvl2pPr>
              <a:defRPr>
                <a:solidFill>
                  <a:schemeClr val="tx1">
                    <a:lumMod val="65000"/>
                    <a:lumOff val="35000"/>
                  </a:schemeClr>
                </a:solidFill>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spcBef>
                <a:spcPts val="1200"/>
              </a:spcBef>
            </a:pPr>
            <a:r>
              <a:rPr lang="en-US"/>
              <a:t>Insert a short description here</a:t>
            </a:r>
          </a:p>
        </p:txBody>
      </p:sp>
    </p:spTree>
    <p:extLst>
      <p:ext uri="{BB962C8B-B14F-4D97-AF65-F5344CB8AC3E}">
        <p14:creationId xmlns:p14="http://schemas.microsoft.com/office/powerpoint/2010/main" val="3243084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cxnSp>
        <p:nvCxnSpPr>
          <p:cNvPr id="15" name="Straight Connector 14"/>
          <p:cNvCxnSpPr/>
          <p:nvPr userDrawn="1"/>
        </p:nvCxnSpPr>
        <p:spPr>
          <a:xfrm>
            <a:off x="838200" y="6268542"/>
            <a:ext cx="1051560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60337"/>
            <a:ext cx="9578280" cy="1325563"/>
          </a:xfrm>
          <a:prstGeom prst="rect">
            <a:avLst/>
          </a:prstGeom>
        </p:spPr>
        <p:txBody>
          <a:bodyPr lIns="0"/>
          <a:lstStyle>
            <a:lvl1pPr>
              <a:defRPr b="1">
                <a:solidFill>
                  <a:schemeClr val="tx2"/>
                </a:solidFill>
                <a:latin typeface="+mn-lt"/>
              </a:defRPr>
            </a:lvl1pPr>
          </a:lstStyle>
          <a:p>
            <a:r>
              <a:rPr lang="en-US"/>
              <a:t>Click to edit Master title style</a:t>
            </a:r>
          </a:p>
        </p:txBody>
      </p:sp>
      <p:sp>
        <p:nvSpPr>
          <p:cNvPr id="4"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bg2">
                    <a:lumMod val="75000"/>
                  </a:schemeClr>
                </a:solidFill>
              </a:defRPr>
            </a:lvl1pPr>
          </a:lstStyle>
          <a:p>
            <a:r>
              <a:rPr lang="en-US"/>
              <a:t>Your Date Here</a:t>
            </a:r>
          </a:p>
        </p:txBody>
      </p:sp>
      <p:sp>
        <p:nvSpPr>
          <p:cNvPr id="5"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bg2">
                    <a:lumMod val="75000"/>
                  </a:schemeClr>
                </a:solidFill>
              </a:defRPr>
            </a:lvl1pPr>
          </a:lstStyle>
          <a:p>
            <a:r>
              <a:rPr lang="en-US"/>
              <a:t>Your Footer Here</a:t>
            </a:r>
          </a:p>
        </p:txBody>
      </p:sp>
      <p:sp>
        <p:nvSpPr>
          <p:cNvPr id="6"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accent2"/>
                </a:solidFill>
              </a:defRPr>
            </a:lvl1pPr>
          </a:lstStyle>
          <a:p>
            <a:fld id="{FC1CF07D-8B3F-4D32-B059-0039CEA46DB1}" type="slidenum">
              <a:rPr lang="en-US" smtClean="0"/>
              <a:pPr/>
              <a:t>‹#›</a:t>
            </a:fld>
            <a:endParaRPr lang="en-US"/>
          </a:p>
        </p:txBody>
      </p:sp>
      <p:cxnSp>
        <p:nvCxnSpPr>
          <p:cNvPr id="13" name="Straight Connector 12"/>
          <p:cNvCxnSpPr>
            <a:cxnSpLocks/>
          </p:cNvCxnSpPr>
          <p:nvPr userDrawn="1"/>
        </p:nvCxnSpPr>
        <p:spPr>
          <a:xfrm>
            <a:off x="10374766" y="6356350"/>
            <a:ext cx="0" cy="365125"/>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
          </p:nvPr>
        </p:nvSpPr>
        <p:spPr>
          <a:xfrm>
            <a:off x="838200" y="1825625"/>
            <a:ext cx="5041776" cy="4351338"/>
          </a:xfrm>
          <a:prstGeom prst="rect">
            <a:avLst/>
          </a:prstGeom>
        </p:spPr>
        <p:txBody>
          <a:bodyPr vert="horz" lIns="0" tIns="45720" rIns="91440" bIns="45720" rtlCol="0">
            <a:normAutofit/>
          </a:bodyPr>
          <a:lstStyle>
            <a:lvl1pPr>
              <a:spcAft>
                <a:spcPts val="1800"/>
              </a:spcAft>
              <a:defRPr lang="en-US" sz="3200">
                <a:solidFill>
                  <a:schemeClr val="accent3"/>
                </a:solidFill>
                <a:latin typeface="+mj-lt"/>
              </a:defRPr>
            </a:lvl1pPr>
            <a:lvl2pPr>
              <a:spcAft>
                <a:spcPts val="1800"/>
              </a:spcAft>
              <a:defRPr lang="en-US" sz="2800">
                <a:solidFill>
                  <a:schemeClr val="accent3"/>
                </a:solidFill>
                <a:latin typeface="+mj-lt"/>
              </a:defRPr>
            </a:lvl2pPr>
            <a:lvl3pPr>
              <a:spcAft>
                <a:spcPts val="1800"/>
              </a:spcAft>
              <a:defRPr lang="en-US" sz="2400">
                <a:solidFill>
                  <a:schemeClr val="accent3"/>
                </a:solidFill>
                <a:latin typeface="+mj-lt"/>
              </a:defRPr>
            </a:lvl3pPr>
            <a:lvl4pPr>
              <a:spcAft>
                <a:spcPts val="1800"/>
              </a:spcAft>
              <a:defRPr lang="en-US" sz="2000">
                <a:solidFill>
                  <a:schemeClr val="accent3"/>
                </a:solidFill>
                <a:latin typeface="+mj-lt"/>
              </a:defRPr>
            </a:lvl4pPr>
            <a:lvl5pPr>
              <a:spcAft>
                <a:spcPts val="1800"/>
              </a:spcAft>
              <a:defRPr lang="en-US" sz="2000">
                <a:solidFill>
                  <a:schemeClr val="accent3"/>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312024" y="1825625"/>
            <a:ext cx="5041776" cy="4351338"/>
          </a:xfrm>
          <a:prstGeom prst="rect">
            <a:avLst/>
          </a:prstGeom>
        </p:spPr>
        <p:txBody>
          <a:bodyPr vert="horz" lIns="0" tIns="45720" rIns="91440" bIns="45720" rtlCol="0">
            <a:normAutofit/>
          </a:bodyPr>
          <a:lstStyle>
            <a:lvl1pPr>
              <a:spcAft>
                <a:spcPts val="1800"/>
              </a:spcAft>
              <a:defRPr lang="en-US" sz="3200">
                <a:solidFill>
                  <a:schemeClr val="accent3"/>
                </a:solidFill>
                <a:latin typeface="+mj-lt"/>
              </a:defRPr>
            </a:lvl1pPr>
            <a:lvl2pPr>
              <a:spcAft>
                <a:spcPts val="1800"/>
              </a:spcAft>
              <a:defRPr lang="en-US" sz="2800">
                <a:solidFill>
                  <a:schemeClr val="accent3"/>
                </a:solidFill>
                <a:latin typeface="+mj-lt"/>
              </a:defRPr>
            </a:lvl2pPr>
            <a:lvl3pPr>
              <a:spcAft>
                <a:spcPts val="1800"/>
              </a:spcAft>
              <a:defRPr lang="en-US" sz="2400">
                <a:solidFill>
                  <a:schemeClr val="accent3"/>
                </a:solidFill>
                <a:latin typeface="+mj-lt"/>
              </a:defRPr>
            </a:lvl3pPr>
            <a:lvl4pPr>
              <a:spcAft>
                <a:spcPts val="1800"/>
              </a:spcAft>
              <a:defRPr lang="en-US" sz="2000">
                <a:solidFill>
                  <a:schemeClr val="accent3"/>
                </a:solidFill>
                <a:latin typeface="+mj-lt"/>
              </a:defRPr>
            </a:lvl4pPr>
            <a:lvl5pPr>
              <a:spcAft>
                <a:spcPts val="1800"/>
              </a:spcAft>
              <a:defRPr lang="en-US" sz="2000">
                <a:solidFill>
                  <a:schemeClr val="accent3"/>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00954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 Dark">
    <p:bg>
      <p:bgPr>
        <a:solidFill>
          <a:schemeClr val="tx2"/>
        </a:solidFill>
        <a:effectLst/>
      </p:bgPr>
    </p:bg>
    <p:spTree>
      <p:nvGrpSpPr>
        <p:cNvPr id="1" name=""/>
        <p:cNvGrpSpPr/>
        <p:nvPr/>
      </p:nvGrpSpPr>
      <p:grpSpPr>
        <a:xfrm>
          <a:off x="0" y="0"/>
          <a:ext cx="0" cy="0"/>
          <a:chOff x="0" y="0"/>
          <a:chExt cx="0" cy="0"/>
        </a:xfrm>
      </p:grpSpPr>
      <p:cxnSp>
        <p:nvCxnSpPr>
          <p:cNvPr id="15" name="Straight Connector 14"/>
          <p:cNvCxnSpPr/>
          <p:nvPr userDrawn="1"/>
        </p:nvCxnSpPr>
        <p:spPr>
          <a:xfrm>
            <a:off x="838200" y="6268542"/>
            <a:ext cx="10515600" cy="0"/>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60337"/>
            <a:ext cx="9578280" cy="1325563"/>
          </a:xfrm>
          <a:prstGeom prst="rect">
            <a:avLst/>
          </a:prstGeom>
        </p:spPr>
        <p:txBody>
          <a:bodyPr lIns="0"/>
          <a:lstStyle>
            <a:lvl1pPr>
              <a:defRPr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lIns="0">
            <a:normAutofit/>
          </a:bodyPr>
          <a:lstStyle>
            <a:lvl1pPr>
              <a:spcAft>
                <a:spcPts val="1200"/>
              </a:spcAft>
              <a:defRPr sz="4000">
                <a:solidFill>
                  <a:schemeClr val="bg1"/>
                </a:solidFill>
                <a:latin typeface="+mj-lt"/>
              </a:defRPr>
            </a:lvl1pPr>
            <a:lvl2pPr>
              <a:spcAft>
                <a:spcPts val="1200"/>
              </a:spcAft>
              <a:defRPr sz="3600">
                <a:solidFill>
                  <a:schemeClr val="bg1"/>
                </a:solidFill>
                <a:latin typeface="+mj-lt"/>
              </a:defRPr>
            </a:lvl2pPr>
            <a:lvl3pPr>
              <a:spcAft>
                <a:spcPts val="1200"/>
              </a:spcAft>
              <a:defRPr sz="3200">
                <a:solidFill>
                  <a:schemeClr val="bg1"/>
                </a:solidFill>
                <a:latin typeface="+mj-lt"/>
              </a:defRPr>
            </a:lvl3pPr>
            <a:lvl4pPr>
              <a:spcAft>
                <a:spcPts val="1200"/>
              </a:spcAft>
              <a:defRPr sz="2800">
                <a:solidFill>
                  <a:schemeClr val="bg1"/>
                </a:solidFill>
                <a:latin typeface="+mj-lt"/>
              </a:defRPr>
            </a:lvl4pPr>
            <a:lvl5pPr>
              <a:spcAft>
                <a:spcPts val="1200"/>
              </a:spcAft>
              <a:defRPr sz="2800">
                <a:solidFill>
                  <a:schemeClr val="bg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tx2">
                    <a:lumMod val="75000"/>
                    <a:lumOff val="25000"/>
                  </a:schemeClr>
                </a:solidFill>
              </a:defRPr>
            </a:lvl1pPr>
          </a:lstStyle>
          <a:p>
            <a:r>
              <a:rPr lang="en-US"/>
              <a:t>Your Date Here</a:t>
            </a:r>
          </a:p>
        </p:txBody>
      </p:sp>
      <p:sp>
        <p:nvSpPr>
          <p:cNvPr id="5"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tx2">
                    <a:lumMod val="75000"/>
                    <a:lumOff val="25000"/>
                  </a:schemeClr>
                </a:solidFill>
              </a:defRPr>
            </a:lvl1pPr>
          </a:lstStyle>
          <a:p>
            <a:r>
              <a:rPr lang="en-US"/>
              <a:t>Your Footer Here</a:t>
            </a:r>
          </a:p>
        </p:txBody>
      </p:sp>
      <p:sp>
        <p:nvSpPr>
          <p:cNvPr id="6"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tx2">
                    <a:lumMod val="75000"/>
                    <a:lumOff val="25000"/>
                  </a:schemeClr>
                </a:solidFill>
              </a:defRPr>
            </a:lvl1pPr>
          </a:lstStyle>
          <a:p>
            <a:fld id="{FC1CF07D-8B3F-4D32-B059-0039CEA46DB1}" type="slidenum">
              <a:rPr lang="en-US" smtClean="0"/>
              <a:pPr/>
              <a:t>‹#›</a:t>
            </a:fld>
            <a:endParaRPr lang="en-US"/>
          </a:p>
        </p:txBody>
      </p:sp>
      <p:cxnSp>
        <p:nvCxnSpPr>
          <p:cNvPr id="13" name="Straight Connector 12"/>
          <p:cNvCxnSpPr>
            <a:cxnSpLocks/>
          </p:cNvCxnSpPr>
          <p:nvPr userDrawn="1"/>
        </p:nvCxnSpPr>
        <p:spPr>
          <a:xfrm>
            <a:off x="10374766" y="6356350"/>
            <a:ext cx="0" cy="365125"/>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25494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Dark">
    <p:bg>
      <p:bgPr>
        <a:solidFill>
          <a:schemeClr val="tx2"/>
        </a:solidFill>
        <a:effectLst/>
      </p:bgPr>
    </p:bg>
    <p:spTree>
      <p:nvGrpSpPr>
        <p:cNvPr id="1" name=""/>
        <p:cNvGrpSpPr/>
        <p:nvPr/>
      </p:nvGrpSpPr>
      <p:grpSpPr>
        <a:xfrm>
          <a:off x="0" y="0"/>
          <a:ext cx="0" cy="0"/>
          <a:chOff x="0" y="0"/>
          <a:chExt cx="0" cy="0"/>
        </a:xfrm>
      </p:grpSpPr>
      <p:cxnSp>
        <p:nvCxnSpPr>
          <p:cNvPr id="15" name="Straight Connector 14"/>
          <p:cNvCxnSpPr/>
          <p:nvPr userDrawn="1"/>
        </p:nvCxnSpPr>
        <p:spPr>
          <a:xfrm>
            <a:off x="838200" y="6268542"/>
            <a:ext cx="10515600" cy="0"/>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60337"/>
            <a:ext cx="9578280" cy="1325563"/>
          </a:xfrm>
          <a:prstGeom prst="rect">
            <a:avLst/>
          </a:prstGeom>
        </p:spPr>
        <p:txBody>
          <a:bodyPr lIns="0"/>
          <a:lstStyle>
            <a:lvl1pPr>
              <a:defRPr b="1">
                <a:solidFill>
                  <a:schemeClr val="bg1"/>
                </a:solidFill>
                <a:latin typeface="+mn-lt"/>
              </a:defRPr>
            </a:lvl1pPr>
          </a:lstStyle>
          <a:p>
            <a:r>
              <a:rPr lang="en-US"/>
              <a:t>Click to edit Master title style</a:t>
            </a:r>
          </a:p>
        </p:txBody>
      </p:sp>
      <p:sp>
        <p:nvSpPr>
          <p:cNvPr id="4"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tx2">
                    <a:lumMod val="75000"/>
                    <a:lumOff val="25000"/>
                  </a:schemeClr>
                </a:solidFill>
              </a:defRPr>
            </a:lvl1pPr>
          </a:lstStyle>
          <a:p>
            <a:r>
              <a:rPr lang="en-US"/>
              <a:t>Your Date Here</a:t>
            </a:r>
          </a:p>
        </p:txBody>
      </p:sp>
      <p:sp>
        <p:nvSpPr>
          <p:cNvPr id="5"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tx2">
                    <a:lumMod val="75000"/>
                    <a:lumOff val="25000"/>
                  </a:schemeClr>
                </a:solidFill>
              </a:defRPr>
            </a:lvl1pPr>
          </a:lstStyle>
          <a:p>
            <a:r>
              <a:rPr lang="en-US"/>
              <a:t>Your Footer Here</a:t>
            </a:r>
          </a:p>
        </p:txBody>
      </p:sp>
      <p:sp>
        <p:nvSpPr>
          <p:cNvPr id="6"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tx2">
                    <a:lumMod val="75000"/>
                    <a:lumOff val="25000"/>
                  </a:schemeClr>
                </a:solidFill>
              </a:defRPr>
            </a:lvl1pPr>
          </a:lstStyle>
          <a:p>
            <a:fld id="{FC1CF07D-8B3F-4D32-B059-0039CEA46DB1}" type="slidenum">
              <a:rPr lang="en-US" smtClean="0"/>
              <a:pPr/>
              <a:t>‹#›</a:t>
            </a:fld>
            <a:endParaRPr lang="en-US"/>
          </a:p>
        </p:txBody>
      </p:sp>
      <p:cxnSp>
        <p:nvCxnSpPr>
          <p:cNvPr id="13" name="Straight Connector 12"/>
          <p:cNvCxnSpPr>
            <a:cxnSpLocks/>
          </p:cNvCxnSpPr>
          <p:nvPr userDrawn="1"/>
        </p:nvCxnSpPr>
        <p:spPr>
          <a:xfrm>
            <a:off x="10374766" y="6356350"/>
            <a:ext cx="0" cy="365125"/>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076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8" name="Title 1"/>
          <p:cNvSpPr>
            <a:spLocks noGrp="1"/>
          </p:cNvSpPr>
          <p:nvPr>
            <p:ph type="ctrTitle"/>
          </p:nvPr>
        </p:nvSpPr>
        <p:spPr>
          <a:xfrm>
            <a:off x="4757682" y="4074661"/>
            <a:ext cx="6964465" cy="1067644"/>
          </a:xfrm>
          <a:prstGeom prst="rect">
            <a:avLst/>
          </a:prstGeom>
        </p:spPr>
        <p:txBody>
          <a:bodyPr lIns="274320" rIns="0" anchor="b">
            <a:noAutofit/>
          </a:bodyPr>
          <a:lstStyle>
            <a:lvl1pPr algn="l">
              <a:defRPr sz="3200" b="1" cap="all" baseline="0">
                <a:solidFill>
                  <a:schemeClr val="accent2"/>
                </a:solidFill>
                <a:latin typeface="+mn-lt"/>
              </a:defRPr>
            </a:lvl1pPr>
          </a:lstStyle>
          <a:p>
            <a:r>
              <a:rPr lang="en-US"/>
              <a:t>Click to edit Master title style</a:t>
            </a:r>
          </a:p>
        </p:txBody>
      </p:sp>
      <p:sp>
        <p:nvSpPr>
          <p:cNvPr id="39" name="Subtitle 2"/>
          <p:cNvSpPr>
            <a:spLocks noGrp="1"/>
          </p:cNvSpPr>
          <p:nvPr>
            <p:ph type="subTitle" idx="1"/>
          </p:nvPr>
        </p:nvSpPr>
        <p:spPr>
          <a:xfrm>
            <a:off x="4757682" y="5172813"/>
            <a:ext cx="6964465" cy="407890"/>
          </a:xfrm>
          <a:prstGeom prst="rect">
            <a:avLst/>
          </a:prstGeom>
        </p:spPr>
        <p:txBody>
          <a:bodyPr lIns="274320" rIns="0"/>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1" name="Freeform: Shape 30"/>
          <p:cNvSpPr/>
          <p:nvPr userDrawn="1"/>
        </p:nvSpPr>
        <p:spPr>
          <a:xfrm rot="5400000">
            <a:off x="-487322" y="3075509"/>
            <a:ext cx="4269815" cy="3295170"/>
          </a:xfrm>
          <a:custGeom>
            <a:avLst/>
            <a:gdLst>
              <a:gd name="connsiteX0" fmla="*/ 0 w 4269815"/>
              <a:gd name="connsiteY0" fmla="*/ 3295170 h 3295170"/>
              <a:gd name="connsiteX1" fmla="*/ 2383562 w 4269815"/>
              <a:gd name="connsiteY1" fmla="*/ 0 h 3295170"/>
              <a:gd name="connsiteX2" fmla="*/ 4269815 w 4269815"/>
              <a:gd name="connsiteY2" fmla="*/ 2529419 h 3295170"/>
              <a:gd name="connsiteX3" fmla="*/ 4269815 w 4269815"/>
              <a:gd name="connsiteY3" fmla="*/ 3295170 h 3295170"/>
            </a:gdLst>
            <a:ahLst/>
            <a:cxnLst>
              <a:cxn ang="0">
                <a:pos x="connsiteX0" y="connsiteY0"/>
              </a:cxn>
              <a:cxn ang="0">
                <a:pos x="connsiteX1" y="connsiteY1"/>
              </a:cxn>
              <a:cxn ang="0">
                <a:pos x="connsiteX2" y="connsiteY2"/>
              </a:cxn>
              <a:cxn ang="0">
                <a:pos x="connsiteX3" y="connsiteY3"/>
              </a:cxn>
            </a:cxnLst>
            <a:rect l="l" t="t" r="r" b="b"/>
            <a:pathLst>
              <a:path w="4269815" h="3295170">
                <a:moveTo>
                  <a:pt x="0" y="3295170"/>
                </a:moveTo>
                <a:lnTo>
                  <a:pt x="2383562" y="0"/>
                </a:lnTo>
                <a:lnTo>
                  <a:pt x="4269815" y="2529419"/>
                </a:lnTo>
                <a:lnTo>
                  <a:pt x="4269815" y="329517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24"/>
          <p:cNvSpPr>
            <a:spLocks noGrp="1"/>
          </p:cNvSpPr>
          <p:nvPr>
            <p:ph type="pic" sz="quarter" idx="13"/>
          </p:nvPr>
        </p:nvSpPr>
        <p:spPr>
          <a:xfrm>
            <a:off x="0" y="0"/>
            <a:ext cx="9962166" cy="4723331"/>
          </a:xfrm>
          <a:custGeom>
            <a:avLst/>
            <a:gdLst>
              <a:gd name="connsiteX0" fmla="*/ 0 w 9962166"/>
              <a:gd name="connsiteY0" fmla="*/ 0 h 4723331"/>
              <a:gd name="connsiteX1" fmla="*/ 9962166 w 9962166"/>
              <a:gd name="connsiteY1" fmla="*/ 0 h 4723331"/>
              <a:gd name="connsiteX2" fmla="*/ 3628293 w 9962166"/>
              <a:gd name="connsiteY2" fmla="*/ 4723331 h 4723331"/>
              <a:gd name="connsiteX3" fmla="*/ 0 w 9962166"/>
              <a:gd name="connsiteY3" fmla="*/ 2098805 h 4723331"/>
            </a:gdLst>
            <a:ahLst/>
            <a:cxnLst>
              <a:cxn ang="0">
                <a:pos x="connsiteX0" y="connsiteY0"/>
              </a:cxn>
              <a:cxn ang="0">
                <a:pos x="connsiteX1" y="connsiteY1"/>
              </a:cxn>
              <a:cxn ang="0">
                <a:pos x="connsiteX2" y="connsiteY2"/>
              </a:cxn>
              <a:cxn ang="0">
                <a:pos x="connsiteX3" y="connsiteY3"/>
              </a:cxn>
            </a:cxnLst>
            <a:rect l="l" t="t" r="r" b="b"/>
            <a:pathLst>
              <a:path w="9962166" h="4723331">
                <a:moveTo>
                  <a:pt x="0" y="0"/>
                </a:moveTo>
                <a:lnTo>
                  <a:pt x="9962166" y="0"/>
                </a:lnTo>
                <a:lnTo>
                  <a:pt x="3628293" y="4723331"/>
                </a:lnTo>
                <a:lnTo>
                  <a:pt x="0" y="2098805"/>
                </a:lnTo>
                <a:close/>
              </a:path>
            </a:pathLst>
          </a:custGeom>
        </p:spPr>
        <p:txBody>
          <a:bodyPr wrap="square">
            <a:noAutofit/>
          </a:bodyPr>
          <a:lstStyle/>
          <a:p>
            <a:endParaRPr lang="en-US"/>
          </a:p>
        </p:txBody>
      </p:sp>
      <p:sp>
        <p:nvSpPr>
          <p:cNvPr id="35" name="Freeform: Shape 34"/>
          <p:cNvSpPr/>
          <p:nvPr userDrawn="1"/>
        </p:nvSpPr>
        <p:spPr>
          <a:xfrm rot="10800000" flipV="1">
            <a:off x="1423477" y="5213253"/>
            <a:ext cx="4479354" cy="1644747"/>
          </a:xfrm>
          <a:custGeom>
            <a:avLst/>
            <a:gdLst>
              <a:gd name="connsiteX0" fmla="*/ 2273790 w 4479354"/>
              <a:gd name="connsiteY0" fmla="*/ 0 h 1644747"/>
              <a:gd name="connsiteX1" fmla="*/ 0 w 4479354"/>
              <a:gd name="connsiteY1" fmla="*/ 1644747 h 1644747"/>
              <a:gd name="connsiteX2" fmla="*/ 4479354 w 4479354"/>
              <a:gd name="connsiteY2" fmla="*/ 1644747 h 1644747"/>
            </a:gdLst>
            <a:ahLst/>
            <a:cxnLst>
              <a:cxn ang="0">
                <a:pos x="connsiteX0" y="connsiteY0"/>
              </a:cxn>
              <a:cxn ang="0">
                <a:pos x="connsiteX1" y="connsiteY1"/>
              </a:cxn>
              <a:cxn ang="0">
                <a:pos x="connsiteX2" y="connsiteY2"/>
              </a:cxn>
            </a:cxnLst>
            <a:rect l="l" t="t" r="r" b="b"/>
            <a:pathLst>
              <a:path w="4479354" h="1644747">
                <a:moveTo>
                  <a:pt x="2273790" y="0"/>
                </a:moveTo>
                <a:lnTo>
                  <a:pt x="0" y="1644747"/>
                </a:lnTo>
                <a:lnTo>
                  <a:pt x="4479354" y="164474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ate Placeholder 3"/>
          <p:cNvSpPr>
            <a:spLocks noGrp="1"/>
          </p:cNvSpPr>
          <p:nvPr>
            <p:ph type="dt" sz="half" idx="11"/>
          </p:nvPr>
        </p:nvSpPr>
        <p:spPr>
          <a:xfrm>
            <a:off x="2825806" y="6356349"/>
            <a:ext cx="1931877" cy="365125"/>
          </a:xfrm>
          <a:prstGeom prst="rect">
            <a:avLst/>
          </a:prstGeom>
        </p:spPr>
        <p:txBody>
          <a:bodyPr lIns="0" rIns="0"/>
          <a:lstStyle>
            <a:lvl1pPr algn="ctr">
              <a:defRPr>
                <a:solidFill>
                  <a:schemeClr val="bg2">
                    <a:lumMod val="75000"/>
                  </a:schemeClr>
                </a:solidFill>
              </a:defRPr>
            </a:lvl1pPr>
          </a:lstStyle>
          <a:p>
            <a:r>
              <a:rPr lang="en-US"/>
              <a:t>Your Date Here</a:t>
            </a:r>
          </a:p>
        </p:txBody>
      </p:sp>
      <p:sp>
        <p:nvSpPr>
          <p:cNvPr id="41" name="Footer Placeholder 4"/>
          <p:cNvSpPr>
            <a:spLocks noGrp="1"/>
          </p:cNvSpPr>
          <p:nvPr>
            <p:ph type="ftr" sz="quarter" idx="12"/>
          </p:nvPr>
        </p:nvSpPr>
        <p:spPr>
          <a:xfrm>
            <a:off x="6074434" y="6356350"/>
            <a:ext cx="5647713" cy="365125"/>
          </a:xfrm>
          <a:prstGeom prst="rect">
            <a:avLst/>
          </a:prstGeom>
        </p:spPr>
        <p:txBody>
          <a:bodyPr/>
          <a:lstStyle>
            <a:lvl1pPr algn="l">
              <a:defRPr cap="none" baseline="0">
                <a:solidFill>
                  <a:schemeClr val="bg2">
                    <a:lumMod val="75000"/>
                  </a:schemeClr>
                </a:solidFill>
              </a:defRPr>
            </a:lvl1pPr>
          </a:lstStyle>
          <a:p>
            <a:r>
              <a:rPr lang="en-US"/>
              <a:t>Your Footer Here</a:t>
            </a:r>
          </a:p>
        </p:txBody>
      </p:sp>
    </p:spTree>
    <p:extLst>
      <p:ext uri="{BB962C8B-B14F-4D97-AF65-F5344CB8AC3E}">
        <p14:creationId xmlns:p14="http://schemas.microsoft.com/office/powerpoint/2010/main" val="4174063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 Dark">
    <p:bg>
      <p:bgPr>
        <a:solidFill>
          <a:schemeClr val="tx2"/>
        </a:solidFill>
        <a:effectLst/>
      </p:bgPr>
    </p:bg>
    <p:spTree>
      <p:nvGrpSpPr>
        <p:cNvPr id="1" name=""/>
        <p:cNvGrpSpPr/>
        <p:nvPr/>
      </p:nvGrpSpPr>
      <p:grpSpPr>
        <a:xfrm>
          <a:off x="0" y="0"/>
          <a:ext cx="0" cy="0"/>
          <a:chOff x="0" y="0"/>
          <a:chExt cx="0" cy="0"/>
        </a:xfrm>
      </p:grpSpPr>
      <p:sp>
        <p:nvSpPr>
          <p:cNvPr id="9" name="Freeform: Shape 8"/>
          <p:cNvSpPr/>
          <p:nvPr userDrawn="1"/>
        </p:nvSpPr>
        <p:spPr>
          <a:xfrm>
            <a:off x="0" y="1"/>
            <a:ext cx="9962166" cy="4723331"/>
          </a:xfrm>
          <a:custGeom>
            <a:avLst/>
            <a:gdLst>
              <a:gd name="connsiteX0" fmla="*/ 0 w 9962166"/>
              <a:gd name="connsiteY0" fmla="*/ 0 h 4723331"/>
              <a:gd name="connsiteX1" fmla="*/ 9962166 w 9962166"/>
              <a:gd name="connsiteY1" fmla="*/ 0 h 4723331"/>
              <a:gd name="connsiteX2" fmla="*/ 3628293 w 9962166"/>
              <a:gd name="connsiteY2" fmla="*/ 4723331 h 4723331"/>
              <a:gd name="connsiteX3" fmla="*/ 0 w 9962166"/>
              <a:gd name="connsiteY3" fmla="*/ 2098805 h 4723331"/>
            </a:gdLst>
            <a:ahLst/>
            <a:cxnLst>
              <a:cxn ang="0">
                <a:pos x="connsiteX0" y="connsiteY0"/>
              </a:cxn>
              <a:cxn ang="0">
                <a:pos x="connsiteX1" y="connsiteY1"/>
              </a:cxn>
              <a:cxn ang="0">
                <a:pos x="connsiteX2" y="connsiteY2"/>
              </a:cxn>
              <a:cxn ang="0">
                <a:pos x="connsiteX3" y="connsiteY3"/>
              </a:cxn>
            </a:cxnLst>
            <a:rect l="l" t="t" r="r" b="b"/>
            <a:pathLst>
              <a:path w="9962166" h="4723331">
                <a:moveTo>
                  <a:pt x="0" y="0"/>
                </a:moveTo>
                <a:lnTo>
                  <a:pt x="9962166" y="0"/>
                </a:lnTo>
                <a:lnTo>
                  <a:pt x="3628293" y="4723331"/>
                </a:lnTo>
                <a:lnTo>
                  <a:pt x="0" y="2098805"/>
                </a:lnTo>
                <a:close/>
              </a:path>
            </a:pathLst>
          </a:custGeom>
          <a:solidFill>
            <a:schemeClr val="bg1">
              <a:lumMod val="95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p:cNvSpPr/>
          <p:nvPr userDrawn="1"/>
        </p:nvSpPr>
        <p:spPr>
          <a:xfrm rot="5400000">
            <a:off x="-487322" y="3075509"/>
            <a:ext cx="4269815" cy="3295170"/>
          </a:xfrm>
          <a:custGeom>
            <a:avLst/>
            <a:gdLst>
              <a:gd name="connsiteX0" fmla="*/ 0 w 4269815"/>
              <a:gd name="connsiteY0" fmla="*/ 3295170 h 3295170"/>
              <a:gd name="connsiteX1" fmla="*/ 2383562 w 4269815"/>
              <a:gd name="connsiteY1" fmla="*/ 0 h 3295170"/>
              <a:gd name="connsiteX2" fmla="*/ 4269815 w 4269815"/>
              <a:gd name="connsiteY2" fmla="*/ 2529419 h 3295170"/>
              <a:gd name="connsiteX3" fmla="*/ 4269815 w 4269815"/>
              <a:gd name="connsiteY3" fmla="*/ 3295170 h 3295170"/>
            </a:gdLst>
            <a:ahLst/>
            <a:cxnLst>
              <a:cxn ang="0">
                <a:pos x="connsiteX0" y="connsiteY0"/>
              </a:cxn>
              <a:cxn ang="0">
                <a:pos x="connsiteX1" y="connsiteY1"/>
              </a:cxn>
              <a:cxn ang="0">
                <a:pos x="connsiteX2" y="connsiteY2"/>
              </a:cxn>
              <a:cxn ang="0">
                <a:pos x="connsiteX3" y="connsiteY3"/>
              </a:cxn>
            </a:cxnLst>
            <a:rect l="l" t="t" r="r" b="b"/>
            <a:pathLst>
              <a:path w="4269815" h="3295170">
                <a:moveTo>
                  <a:pt x="0" y="3295170"/>
                </a:moveTo>
                <a:lnTo>
                  <a:pt x="2383562" y="0"/>
                </a:lnTo>
                <a:lnTo>
                  <a:pt x="4269815" y="2529419"/>
                </a:lnTo>
                <a:lnTo>
                  <a:pt x="4269815" y="3295170"/>
                </a:lnTo>
                <a:close/>
              </a:path>
            </a:pathLst>
          </a:custGeom>
          <a:solidFill>
            <a:schemeClr val="bg1">
              <a:lumMod val="95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p:cNvSpPr/>
          <p:nvPr userDrawn="1"/>
        </p:nvSpPr>
        <p:spPr>
          <a:xfrm rot="10800000" flipV="1">
            <a:off x="1423477" y="5213253"/>
            <a:ext cx="4479354" cy="1644747"/>
          </a:xfrm>
          <a:custGeom>
            <a:avLst/>
            <a:gdLst>
              <a:gd name="connsiteX0" fmla="*/ 2273790 w 4479354"/>
              <a:gd name="connsiteY0" fmla="*/ 0 h 1644747"/>
              <a:gd name="connsiteX1" fmla="*/ 0 w 4479354"/>
              <a:gd name="connsiteY1" fmla="*/ 1644747 h 1644747"/>
              <a:gd name="connsiteX2" fmla="*/ 4479354 w 4479354"/>
              <a:gd name="connsiteY2" fmla="*/ 1644747 h 1644747"/>
            </a:gdLst>
            <a:ahLst/>
            <a:cxnLst>
              <a:cxn ang="0">
                <a:pos x="connsiteX0" y="connsiteY0"/>
              </a:cxn>
              <a:cxn ang="0">
                <a:pos x="connsiteX1" y="connsiteY1"/>
              </a:cxn>
              <a:cxn ang="0">
                <a:pos x="connsiteX2" y="connsiteY2"/>
              </a:cxn>
            </a:cxnLst>
            <a:rect l="l" t="t" r="r" b="b"/>
            <a:pathLst>
              <a:path w="4479354" h="1644747">
                <a:moveTo>
                  <a:pt x="2273790" y="0"/>
                </a:moveTo>
                <a:lnTo>
                  <a:pt x="0" y="1644747"/>
                </a:lnTo>
                <a:lnTo>
                  <a:pt x="4479354" y="1644747"/>
                </a:lnTo>
                <a:close/>
              </a:path>
            </a:pathLst>
          </a:custGeom>
          <a:solidFill>
            <a:schemeClr val="bg1">
              <a:lumMod val="95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a:spLocks noGrp="1"/>
          </p:cNvSpPr>
          <p:nvPr>
            <p:ph idx="1" hasCustomPrompt="1"/>
          </p:nvPr>
        </p:nvSpPr>
        <p:spPr>
          <a:xfrm>
            <a:off x="838200" y="2036486"/>
            <a:ext cx="10515600" cy="3379551"/>
          </a:xfrm>
          <a:prstGeom prst="rect">
            <a:avLst/>
          </a:prstGeom>
        </p:spPr>
        <p:txBody>
          <a:bodyPr lIns="0" tIns="274320" rIns="0" bIns="0" anchor="ctr">
            <a:normAutofit/>
          </a:bodyPr>
          <a:lstStyle>
            <a:lvl1pPr marL="0" indent="0" algn="r">
              <a:spcBef>
                <a:spcPts val="1200"/>
              </a:spcBef>
              <a:buNone/>
              <a:defRPr sz="7200">
                <a:solidFill>
                  <a:schemeClr val="bg1"/>
                </a:solidFill>
                <a:latin typeface="+mn-lt"/>
                <a:ea typeface="Roboto" panose="02000000000000000000" pitchFamily="2" charset="0"/>
              </a:defRPr>
            </a:lvl1pPr>
            <a:lvl2pPr marL="457200" indent="0" algn="ctr">
              <a:spcBef>
                <a:spcPts val="1200"/>
              </a:spcBef>
              <a:buNone/>
              <a:defRPr sz="2800">
                <a:solidFill>
                  <a:schemeClr val="bg1"/>
                </a:solidFill>
                <a:latin typeface="Roboto" panose="02000000000000000000" pitchFamily="2" charset="0"/>
                <a:ea typeface="Roboto" panose="02000000000000000000" pitchFamily="2" charset="0"/>
              </a:defRPr>
            </a:lvl2pPr>
            <a:lvl3pPr marL="914400" indent="0" algn="ctr">
              <a:spcBef>
                <a:spcPts val="1200"/>
              </a:spcBef>
              <a:buNone/>
              <a:defRPr sz="2400">
                <a:solidFill>
                  <a:schemeClr val="bg1"/>
                </a:solidFill>
                <a:latin typeface="Roboto" panose="02000000000000000000" pitchFamily="2" charset="0"/>
                <a:ea typeface="Roboto" panose="02000000000000000000" pitchFamily="2" charset="0"/>
              </a:defRPr>
            </a:lvl3pPr>
            <a:lvl4pPr marL="1371600" indent="0" algn="ctr">
              <a:spcBef>
                <a:spcPts val="1200"/>
              </a:spcBef>
              <a:buNone/>
              <a:defRPr sz="2000">
                <a:solidFill>
                  <a:schemeClr val="bg1"/>
                </a:solidFill>
                <a:latin typeface="Roboto" panose="02000000000000000000" pitchFamily="2" charset="0"/>
                <a:ea typeface="Roboto" panose="02000000000000000000" pitchFamily="2" charset="0"/>
              </a:defRPr>
            </a:lvl4pPr>
            <a:lvl5pPr marL="1828800" indent="0" algn="ctr">
              <a:spcBef>
                <a:spcPts val="1200"/>
              </a:spcBef>
              <a:buNone/>
              <a:defRPr sz="2000">
                <a:solidFill>
                  <a:schemeClr val="bg1"/>
                </a:solidFill>
                <a:latin typeface="Roboto" panose="02000000000000000000" pitchFamily="2" charset="0"/>
                <a:ea typeface="Roboto" panose="02000000000000000000" pitchFamily="2" charset="0"/>
              </a:defRPr>
            </a:lvl5pPr>
          </a:lstStyle>
          <a:p>
            <a:pPr lvl="0"/>
            <a:r>
              <a:rPr lang="en-US"/>
              <a:t>Your Quote Goes Here</a:t>
            </a:r>
          </a:p>
        </p:txBody>
      </p:sp>
      <p:sp>
        <p:nvSpPr>
          <p:cNvPr id="7" name="Text Placeholder 8"/>
          <p:cNvSpPr>
            <a:spLocks noGrp="1"/>
          </p:cNvSpPr>
          <p:nvPr>
            <p:ph type="body" sz="quarter" idx="13" hasCustomPrompt="1"/>
          </p:nvPr>
        </p:nvSpPr>
        <p:spPr>
          <a:xfrm>
            <a:off x="838200" y="5416037"/>
            <a:ext cx="10515599" cy="504849"/>
          </a:xfrm>
          <a:prstGeom prst="rect">
            <a:avLst/>
          </a:prstGeom>
        </p:spPr>
        <p:txBody>
          <a:bodyPr anchor="b"/>
          <a:lstStyle>
            <a:lvl1pPr marL="0" indent="0" algn="r">
              <a:buNone/>
              <a:defRPr i="1">
                <a:solidFill>
                  <a:schemeClr val="tx1">
                    <a:lumMod val="50000"/>
                    <a:lumOff val="50000"/>
                  </a:schemeClr>
                </a:solidFill>
              </a:defRPr>
            </a:lvl1pPr>
          </a:lstStyle>
          <a:p>
            <a:pPr lvl="0"/>
            <a:r>
              <a:rPr lang="en-US"/>
              <a:t>Author</a:t>
            </a:r>
          </a:p>
        </p:txBody>
      </p:sp>
      <p:sp>
        <p:nvSpPr>
          <p:cNvPr id="14" name="Freeform: Shape 13"/>
          <p:cNvSpPr/>
          <p:nvPr userDrawn="1"/>
        </p:nvSpPr>
        <p:spPr>
          <a:xfrm>
            <a:off x="8820597" y="548680"/>
            <a:ext cx="2533203" cy="1745300"/>
          </a:xfrm>
          <a:custGeom>
            <a:avLst/>
            <a:gdLst>
              <a:gd name="connsiteX0" fmla="*/ 850180 w 1028774"/>
              <a:gd name="connsiteY0" fmla="*/ 0 h 708794"/>
              <a:gd name="connsiteX1" fmla="*/ 958081 w 1028774"/>
              <a:gd name="connsiteY1" fmla="*/ 89297 h 708794"/>
              <a:gd name="connsiteX2" fmla="*/ 820415 w 1028774"/>
              <a:gd name="connsiteY2" fmla="*/ 319981 h 708794"/>
              <a:gd name="connsiteX3" fmla="*/ 1028774 w 1028774"/>
              <a:gd name="connsiteY3" fmla="*/ 319981 h 708794"/>
              <a:gd name="connsiteX4" fmla="*/ 1028774 w 1028774"/>
              <a:gd name="connsiteY4" fmla="*/ 708794 h 708794"/>
              <a:gd name="connsiteX5" fmla="*/ 545083 w 1028774"/>
              <a:gd name="connsiteY5" fmla="*/ 708794 h 708794"/>
              <a:gd name="connsiteX6" fmla="*/ 545083 w 1028774"/>
              <a:gd name="connsiteY6" fmla="*/ 442764 h 708794"/>
              <a:gd name="connsiteX7" fmla="*/ 850180 w 1028774"/>
              <a:gd name="connsiteY7" fmla="*/ 0 h 708794"/>
              <a:gd name="connsiteX8" fmla="*/ 303731 w 1028774"/>
              <a:gd name="connsiteY8" fmla="*/ 0 h 708794"/>
              <a:gd name="connsiteX9" fmla="*/ 411137 w 1028774"/>
              <a:gd name="connsiteY9" fmla="*/ 89297 h 708794"/>
              <a:gd name="connsiteX10" fmla="*/ 275332 w 1028774"/>
              <a:gd name="connsiteY10" fmla="*/ 319981 h 708794"/>
              <a:gd name="connsiteX11" fmla="*/ 483691 w 1028774"/>
              <a:gd name="connsiteY11" fmla="*/ 319981 h 708794"/>
              <a:gd name="connsiteX12" fmla="*/ 483691 w 1028774"/>
              <a:gd name="connsiteY12" fmla="*/ 708794 h 708794"/>
              <a:gd name="connsiteX13" fmla="*/ 0 w 1028774"/>
              <a:gd name="connsiteY13" fmla="*/ 708794 h 708794"/>
              <a:gd name="connsiteX14" fmla="*/ 0 w 1028774"/>
              <a:gd name="connsiteY14" fmla="*/ 442764 h 708794"/>
              <a:gd name="connsiteX15" fmla="*/ 303731 w 1028774"/>
              <a:gd name="connsiteY15" fmla="*/ 0 h 708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8774" h="708794">
                <a:moveTo>
                  <a:pt x="850180" y="0"/>
                </a:moveTo>
                <a:lnTo>
                  <a:pt x="958081" y="89297"/>
                </a:lnTo>
                <a:cubicBezTo>
                  <a:pt x="873745" y="173633"/>
                  <a:pt x="827856" y="250527"/>
                  <a:pt x="820415" y="319981"/>
                </a:cubicBezTo>
                <a:lnTo>
                  <a:pt x="1028774" y="319981"/>
                </a:lnTo>
                <a:lnTo>
                  <a:pt x="1028774" y="708794"/>
                </a:lnTo>
                <a:lnTo>
                  <a:pt x="545083" y="708794"/>
                </a:lnTo>
                <a:lnTo>
                  <a:pt x="545083" y="442764"/>
                </a:lnTo>
                <a:cubicBezTo>
                  <a:pt x="545083" y="281533"/>
                  <a:pt x="646782" y="133945"/>
                  <a:pt x="850180" y="0"/>
                </a:cubicBezTo>
                <a:close/>
                <a:moveTo>
                  <a:pt x="303731" y="0"/>
                </a:moveTo>
                <a:lnTo>
                  <a:pt x="411137" y="89297"/>
                </a:lnTo>
                <a:cubicBezTo>
                  <a:pt x="327945" y="173633"/>
                  <a:pt x="282676" y="250527"/>
                  <a:pt x="275332" y="319981"/>
                </a:cubicBezTo>
                <a:lnTo>
                  <a:pt x="483691" y="319981"/>
                </a:lnTo>
                <a:lnTo>
                  <a:pt x="483691" y="708794"/>
                </a:lnTo>
                <a:lnTo>
                  <a:pt x="0" y="708794"/>
                </a:lnTo>
                <a:lnTo>
                  <a:pt x="0" y="442764"/>
                </a:lnTo>
                <a:cubicBezTo>
                  <a:pt x="0" y="281533"/>
                  <a:pt x="101244" y="133945"/>
                  <a:pt x="3037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838200" y="6268542"/>
            <a:ext cx="10515600" cy="0"/>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13"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tx2">
                    <a:lumMod val="75000"/>
                    <a:lumOff val="25000"/>
                  </a:schemeClr>
                </a:solidFill>
              </a:defRPr>
            </a:lvl1pPr>
          </a:lstStyle>
          <a:p>
            <a:r>
              <a:rPr lang="en-US"/>
              <a:t>Your Date Here</a:t>
            </a:r>
          </a:p>
        </p:txBody>
      </p:sp>
      <p:sp>
        <p:nvSpPr>
          <p:cNvPr id="15"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tx2">
                    <a:lumMod val="75000"/>
                    <a:lumOff val="25000"/>
                  </a:schemeClr>
                </a:solidFill>
              </a:defRPr>
            </a:lvl1pPr>
          </a:lstStyle>
          <a:p>
            <a:r>
              <a:rPr lang="en-US"/>
              <a:t>Your Footer Here</a:t>
            </a:r>
          </a:p>
        </p:txBody>
      </p:sp>
      <p:sp>
        <p:nvSpPr>
          <p:cNvPr id="16"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tx2">
                    <a:lumMod val="75000"/>
                    <a:lumOff val="25000"/>
                  </a:schemeClr>
                </a:solidFill>
              </a:defRPr>
            </a:lvl1pPr>
          </a:lstStyle>
          <a:p>
            <a:fld id="{FC1CF07D-8B3F-4D32-B059-0039CEA46DB1}" type="slidenum">
              <a:rPr lang="en-US" smtClean="0"/>
              <a:pPr/>
              <a:t>‹#›</a:t>
            </a:fld>
            <a:endParaRPr lang="en-US"/>
          </a:p>
        </p:txBody>
      </p:sp>
      <p:cxnSp>
        <p:nvCxnSpPr>
          <p:cNvPr id="17" name="Straight Connector 16"/>
          <p:cNvCxnSpPr>
            <a:cxnSpLocks/>
          </p:cNvCxnSpPr>
          <p:nvPr userDrawn="1"/>
        </p:nvCxnSpPr>
        <p:spPr>
          <a:xfrm>
            <a:off x="10374766" y="6356350"/>
            <a:ext cx="0" cy="365125"/>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98319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g - Dark">
    <p:bg>
      <p:bgPr>
        <a:solidFill>
          <a:schemeClr val="tx2"/>
        </a:solidFill>
        <a:effectLst/>
      </p:bgPr>
    </p:bg>
    <p:spTree>
      <p:nvGrpSpPr>
        <p:cNvPr id="1" name=""/>
        <p:cNvGrpSpPr/>
        <p:nvPr/>
      </p:nvGrpSpPr>
      <p:grpSpPr>
        <a:xfrm>
          <a:off x="0" y="0"/>
          <a:ext cx="0" cy="0"/>
          <a:chOff x="0" y="0"/>
          <a:chExt cx="0" cy="0"/>
        </a:xfrm>
      </p:grpSpPr>
      <p:sp>
        <p:nvSpPr>
          <p:cNvPr id="12" name="Freeform: Shape 11"/>
          <p:cNvSpPr/>
          <p:nvPr userDrawn="1"/>
        </p:nvSpPr>
        <p:spPr>
          <a:xfrm>
            <a:off x="0" y="1"/>
            <a:ext cx="9962166" cy="4723331"/>
          </a:xfrm>
          <a:custGeom>
            <a:avLst/>
            <a:gdLst>
              <a:gd name="connsiteX0" fmla="*/ 0 w 9962166"/>
              <a:gd name="connsiteY0" fmla="*/ 0 h 4723331"/>
              <a:gd name="connsiteX1" fmla="*/ 9962166 w 9962166"/>
              <a:gd name="connsiteY1" fmla="*/ 0 h 4723331"/>
              <a:gd name="connsiteX2" fmla="*/ 3628293 w 9962166"/>
              <a:gd name="connsiteY2" fmla="*/ 4723331 h 4723331"/>
              <a:gd name="connsiteX3" fmla="*/ 0 w 9962166"/>
              <a:gd name="connsiteY3" fmla="*/ 2098805 h 4723331"/>
            </a:gdLst>
            <a:ahLst/>
            <a:cxnLst>
              <a:cxn ang="0">
                <a:pos x="connsiteX0" y="connsiteY0"/>
              </a:cxn>
              <a:cxn ang="0">
                <a:pos x="connsiteX1" y="connsiteY1"/>
              </a:cxn>
              <a:cxn ang="0">
                <a:pos x="connsiteX2" y="connsiteY2"/>
              </a:cxn>
              <a:cxn ang="0">
                <a:pos x="connsiteX3" y="connsiteY3"/>
              </a:cxn>
            </a:cxnLst>
            <a:rect l="l" t="t" r="r" b="b"/>
            <a:pathLst>
              <a:path w="9962166" h="4723331">
                <a:moveTo>
                  <a:pt x="0" y="0"/>
                </a:moveTo>
                <a:lnTo>
                  <a:pt x="9962166" y="0"/>
                </a:lnTo>
                <a:lnTo>
                  <a:pt x="3628293" y="4723331"/>
                </a:lnTo>
                <a:lnTo>
                  <a:pt x="0" y="2098805"/>
                </a:lnTo>
                <a:close/>
              </a:path>
            </a:pathLst>
          </a:custGeom>
          <a:solidFill>
            <a:schemeClr val="bg1">
              <a:lumMod val="95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p:cNvSpPr/>
          <p:nvPr userDrawn="1"/>
        </p:nvSpPr>
        <p:spPr>
          <a:xfrm rot="5400000">
            <a:off x="-487322" y="3075509"/>
            <a:ext cx="4269815" cy="3295170"/>
          </a:xfrm>
          <a:custGeom>
            <a:avLst/>
            <a:gdLst>
              <a:gd name="connsiteX0" fmla="*/ 0 w 4269815"/>
              <a:gd name="connsiteY0" fmla="*/ 3295170 h 3295170"/>
              <a:gd name="connsiteX1" fmla="*/ 2383562 w 4269815"/>
              <a:gd name="connsiteY1" fmla="*/ 0 h 3295170"/>
              <a:gd name="connsiteX2" fmla="*/ 4269815 w 4269815"/>
              <a:gd name="connsiteY2" fmla="*/ 2529419 h 3295170"/>
              <a:gd name="connsiteX3" fmla="*/ 4269815 w 4269815"/>
              <a:gd name="connsiteY3" fmla="*/ 3295170 h 3295170"/>
            </a:gdLst>
            <a:ahLst/>
            <a:cxnLst>
              <a:cxn ang="0">
                <a:pos x="connsiteX0" y="connsiteY0"/>
              </a:cxn>
              <a:cxn ang="0">
                <a:pos x="connsiteX1" y="connsiteY1"/>
              </a:cxn>
              <a:cxn ang="0">
                <a:pos x="connsiteX2" y="connsiteY2"/>
              </a:cxn>
              <a:cxn ang="0">
                <a:pos x="connsiteX3" y="connsiteY3"/>
              </a:cxn>
            </a:cxnLst>
            <a:rect l="l" t="t" r="r" b="b"/>
            <a:pathLst>
              <a:path w="4269815" h="3295170">
                <a:moveTo>
                  <a:pt x="0" y="3295170"/>
                </a:moveTo>
                <a:lnTo>
                  <a:pt x="2383562" y="0"/>
                </a:lnTo>
                <a:lnTo>
                  <a:pt x="4269815" y="2529419"/>
                </a:lnTo>
                <a:lnTo>
                  <a:pt x="4269815" y="3295170"/>
                </a:lnTo>
                <a:close/>
              </a:path>
            </a:pathLst>
          </a:custGeom>
          <a:solidFill>
            <a:schemeClr val="bg1">
              <a:lumMod val="95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p:cNvSpPr/>
          <p:nvPr userDrawn="1"/>
        </p:nvSpPr>
        <p:spPr>
          <a:xfrm rot="10800000" flipV="1">
            <a:off x="1423477" y="5213253"/>
            <a:ext cx="4479354" cy="1644747"/>
          </a:xfrm>
          <a:custGeom>
            <a:avLst/>
            <a:gdLst>
              <a:gd name="connsiteX0" fmla="*/ 2273790 w 4479354"/>
              <a:gd name="connsiteY0" fmla="*/ 0 h 1644747"/>
              <a:gd name="connsiteX1" fmla="*/ 0 w 4479354"/>
              <a:gd name="connsiteY1" fmla="*/ 1644747 h 1644747"/>
              <a:gd name="connsiteX2" fmla="*/ 4479354 w 4479354"/>
              <a:gd name="connsiteY2" fmla="*/ 1644747 h 1644747"/>
            </a:gdLst>
            <a:ahLst/>
            <a:cxnLst>
              <a:cxn ang="0">
                <a:pos x="connsiteX0" y="connsiteY0"/>
              </a:cxn>
              <a:cxn ang="0">
                <a:pos x="connsiteX1" y="connsiteY1"/>
              </a:cxn>
              <a:cxn ang="0">
                <a:pos x="connsiteX2" y="connsiteY2"/>
              </a:cxn>
            </a:cxnLst>
            <a:rect l="l" t="t" r="r" b="b"/>
            <a:pathLst>
              <a:path w="4479354" h="1644747">
                <a:moveTo>
                  <a:pt x="2273790" y="0"/>
                </a:moveTo>
                <a:lnTo>
                  <a:pt x="0" y="1644747"/>
                </a:lnTo>
                <a:lnTo>
                  <a:pt x="4479354" y="1644747"/>
                </a:lnTo>
                <a:close/>
              </a:path>
            </a:pathLst>
          </a:custGeom>
          <a:solidFill>
            <a:schemeClr val="bg1">
              <a:lumMod val="95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hasCustomPrompt="1"/>
          </p:nvPr>
        </p:nvSpPr>
        <p:spPr>
          <a:xfrm>
            <a:off x="2511525" y="2580"/>
            <a:ext cx="7168950" cy="5244513"/>
          </a:xfrm>
          <a:prstGeom prst="rect">
            <a:avLst/>
          </a:prstGeom>
          <a:noFill/>
        </p:spPr>
        <p:txBody>
          <a:bodyPr vert="horz" wrap="none" lIns="91440" tIns="45720" rIns="91440" bIns="45720" rtlCol="0" anchor="ctr">
            <a:spAutoFit/>
          </a:bodyPr>
          <a:lstStyle>
            <a:lvl1pPr>
              <a:defRPr lang="en-US" sz="37200" b="1">
                <a:solidFill>
                  <a:schemeClr val="bg1"/>
                </a:solidFill>
                <a:latin typeface="+mn-lt"/>
                <a:ea typeface="+mn-ea"/>
                <a:cs typeface="+mn-cs"/>
              </a:defRPr>
            </a:lvl1pPr>
          </a:lstStyle>
          <a:p>
            <a:pPr marL="0" lvl="0" algn="ctr" defTabSz="914354"/>
            <a:r>
              <a:rPr lang="en-US"/>
              <a:t>BIG</a:t>
            </a:r>
          </a:p>
        </p:txBody>
      </p:sp>
      <p:sp>
        <p:nvSpPr>
          <p:cNvPr id="10" name="Text Placeholder 2"/>
          <p:cNvSpPr>
            <a:spLocks noGrp="1"/>
          </p:cNvSpPr>
          <p:nvPr>
            <p:ph type="body" idx="1"/>
          </p:nvPr>
        </p:nvSpPr>
        <p:spPr>
          <a:xfrm>
            <a:off x="2809875" y="5565922"/>
            <a:ext cx="6572251" cy="790428"/>
          </a:xfrm>
          <a:prstGeom prst="rect">
            <a:avLst/>
          </a:prstGeom>
        </p:spPr>
        <p:txBody>
          <a:bodyPr/>
          <a:lstStyle>
            <a:lvl1pPr marL="0" indent="0" algn="ctr">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Text Placeholder 4"/>
          <p:cNvSpPr>
            <a:spLocks noGrp="1"/>
          </p:cNvSpPr>
          <p:nvPr>
            <p:ph type="body" sz="quarter" idx="13" hasCustomPrompt="1"/>
          </p:nvPr>
        </p:nvSpPr>
        <p:spPr>
          <a:xfrm>
            <a:off x="4032250" y="4381100"/>
            <a:ext cx="4127500" cy="977900"/>
          </a:xfrm>
          <a:prstGeom prst="rect">
            <a:avLst/>
          </a:prstGeom>
        </p:spPr>
        <p:txBody>
          <a:bodyPr>
            <a:noAutofit/>
          </a:bodyPr>
          <a:lstStyle>
            <a:lvl1pPr marL="0" indent="0" algn="ctr">
              <a:buNone/>
              <a:defRPr sz="5400" b="1">
                <a:solidFill>
                  <a:schemeClr val="accent1"/>
                </a:solidFill>
              </a:defRPr>
            </a:lvl1pPr>
            <a:lvl2pPr marL="457200" indent="0" algn="ctr">
              <a:buNone/>
              <a:defRPr sz="4800" b="1">
                <a:solidFill>
                  <a:schemeClr val="accent3"/>
                </a:solidFill>
              </a:defRPr>
            </a:lvl2pPr>
            <a:lvl3pPr marL="914400" indent="0" algn="ctr">
              <a:buNone/>
              <a:defRPr sz="4400" b="1">
                <a:solidFill>
                  <a:schemeClr val="accent3"/>
                </a:solidFill>
              </a:defRPr>
            </a:lvl3pPr>
            <a:lvl4pPr marL="1371600" indent="0" algn="ctr">
              <a:buNone/>
              <a:defRPr sz="4000" b="1">
                <a:solidFill>
                  <a:schemeClr val="accent3"/>
                </a:solidFill>
              </a:defRPr>
            </a:lvl4pPr>
            <a:lvl5pPr marL="1828800" indent="0" algn="ctr">
              <a:buNone/>
              <a:defRPr sz="4000" b="1">
                <a:solidFill>
                  <a:schemeClr val="accent3"/>
                </a:solidFill>
              </a:defRPr>
            </a:lvl5pPr>
          </a:lstStyle>
          <a:p>
            <a:pPr lvl="0"/>
            <a:r>
              <a:rPr lang="en-US"/>
              <a:t>…is beautiful</a:t>
            </a:r>
          </a:p>
        </p:txBody>
      </p:sp>
      <p:cxnSp>
        <p:nvCxnSpPr>
          <p:cNvPr id="16" name="Straight Connector 15"/>
          <p:cNvCxnSpPr/>
          <p:nvPr userDrawn="1"/>
        </p:nvCxnSpPr>
        <p:spPr>
          <a:xfrm>
            <a:off x="838200" y="6268542"/>
            <a:ext cx="10515600" cy="0"/>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17"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tx2">
                    <a:lumMod val="75000"/>
                    <a:lumOff val="25000"/>
                  </a:schemeClr>
                </a:solidFill>
              </a:defRPr>
            </a:lvl1pPr>
          </a:lstStyle>
          <a:p>
            <a:r>
              <a:rPr lang="en-US"/>
              <a:t>Your Date Here</a:t>
            </a:r>
          </a:p>
        </p:txBody>
      </p:sp>
      <p:sp>
        <p:nvSpPr>
          <p:cNvPr id="22"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tx2">
                    <a:lumMod val="75000"/>
                    <a:lumOff val="25000"/>
                  </a:schemeClr>
                </a:solidFill>
              </a:defRPr>
            </a:lvl1pPr>
          </a:lstStyle>
          <a:p>
            <a:r>
              <a:rPr lang="en-US"/>
              <a:t>Your Footer Here</a:t>
            </a:r>
          </a:p>
        </p:txBody>
      </p:sp>
      <p:sp>
        <p:nvSpPr>
          <p:cNvPr id="23"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tx2">
                    <a:lumMod val="75000"/>
                    <a:lumOff val="25000"/>
                  </a:schemeClr>
                </a:solidFill>
              </a:defRPr>
            </a:lvl1pPr>
          </a:lstStyle>
          <a:p>
            <a:fld id="{FC1CF07D-8B3F-4D32-B059-0039CEA46DB1}" type="slidenum">
              <a:rPr lang="en-US" smtClean="0"/>
              <a:pPr/>
              <a:t>‹#›</a:t>
            </a:fld>
            <a:endParaRPr lang="en-US"/>
          </a:p>
        </p:txBody>
      </p:sp>
      <p:cxnSp>
        <p:nvCxnSpPr>
          <p:cNvPr id="24" name="Straight Connector 23"/>
          <p:cNvCxnSpPr>
            <a:cxnSpLocks/>
          </p:cNvCxnSpPr>
          <p:nvPr userDrawn="1"/>
        </p:nvCxnSpPr>
        <p:spPr>
          <a:xfrm>
            <a:off x="10374766" y="6356350"/>
            <a:ext cx="0" cy="365125"/>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364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24" name="Picture Placeholder 23"/>
          <p:cNvSpPr>
            <a:spLocks noGrp="1"/>
          </p:cNvSpPr>
          <p:nvPr>
            <p:ph type="pic" sz="quarter" idx="13"/>
          </p:nvPr>
        </p:nvSpPr>
        <p:spPr>
          <a:xfrm>
            <a:off x="1" y="-1"/>
            <a:ext cx="12191999" cy="6858003"/>
          </a:xfrm>
          <a:custGeom>
            <a:avLst/>
            <a:gdLst>
              <a:gd name="connsiteX0" fmla="*/ 3629041 w 12191999"/>
              <a:gd name="connsiteY0" fmla="*/ 5213254 h 6858003"/>
              <a:gd name="connsiteX1" fmla="*/ 5902830 w 12191999"/>
              <a:gd name="connsiteY1" fmla="*/ 6858001 h 6858003"/>
              <a:gd name="connsiteX2" fmla="*/ 1423476 w 12191999"/>
              <a:gd name="connsiteY2" fmla="*/ 6858001 h 6858003"/>
              <a:gd name="connsiteX3" fmla="*/ 0 w 12191999"/>
              <a:gd name="connsiteY3" fmla="*/ 2588188 h 6858003"/>
              <a:gd name="connsiteX4" fmla="*/ 3295170 w 12191999"/>
              <a:gd name="connsiteY4" fmla="*/ 4971750 h 6858003"/>
              <a:gd name="connsiteX5" fmla="*/ 765751 w 12191999"/>
              <a:gd name="connsiteY5" fmla="*/ 6858003 h 6858003"/>
              <a:gd name="connsiteX6" fmla="*/ 0 w 12191999"/>
              <a:gd name="connsiteY6" fmla="*/ 6858003 h 6858003"/>
              <a:gd name="connsiteX7" fmla="*/ 0 w 12191999"/>
              <a:gd name="connsiteY7" fmla="*/ 1 h 6858003"/>
              <a:gd name="connsiteX8" fmla="*/ 9962165 w 12191999"/>
              <a:gd name="connsiteY8" fmla="*/ 1 h 6858003"/>
              <a:gd name="connsiteX9" fmla="*/ 3628293 w 12191999"/>
              <a:gd name="connsiteY9" fmla="*/ 4723332 h 6858003"/>
              <a:gd name="connsiteX10" fmla="*/ 0 w 12191999"/>
              <a:gd name="connsiteY10" fmla="*/ 2098807 h 6858003"/>
              <a:gd name="connsiteX11" fmla="*/ 10628317 w 12191999"/>
              <a:gd name="connsiteY11" fmla="*/ 0 h 6858003"/>
              <a:gd name="connsiteX12" fmla="*/ 12191999 w 12191999"/>
              <a:gd name="connsiteY12" fmla="*/ 0 h 6858003"/>
              <a:gd name="connsiteX13" fmla="*/ 12191999 w 12191999"/>
              <a:gd name="connsiteY13" fmla="*/ 6858002 h 6858003"/>
              <a:gd name="connsiteX14" fmla="*/ 6601008 w 12191999"/>
              <a:gd name="connsiteY14" fmla="*/ 6858002 h 6858003"/>
              <a:gd name="connsiteX15" fmla="*/ 3959920 w 12191999"/>
              <a:gd name="connsiteY15" fmla="*/ 4953147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6858003">
                <a:moveTo>
                  <a:pt x="3629041" y="5213254"/>
                </a:moveTo>
                <a:lnTo>
                  <a:pt x="5902830" y="6858001"/>
                </a:lnTo>
                <a:lnTo>
                  <a:pt x="1423476" y="6858001"/>
                </a:lnTo>
                <a:close/>
                <a:moveTo>
                  <a:pt x="0" y="2588188"/>
                </a:moveTo>
                <a:lnTo>
                  <a:pt x="3295170" y="4971750"/>
                </a:lnTo>
                <a:lnTo>
                  <a:pt x="765751" y="6858003"/>
                </a:lnTo>
                <a:lnTo>
                  <a:pt x="0" y="6858003"/>
                </a:lnTo>
                <a:close/>
                <a:moveTo>
                  <a:pt x="0" y="1"/>
                </a:moveTo>
                <a:lnTo>
                  <a:pt x="9962165" y="1"/>
                </a:lnTo>
                <a:lnTo>
                  <a:pt x="3628293" y="4723332"/>
                </a:lnTo>
                <a:lnTo>
                  <a:pt x="0" y="2098807"/>
                </a:lnTo>
                <a:close/>
                <a:moveTo>
                  <a:pt x="10628317" y="0"/>
                </a:moveTo>
                <a:lnTo>
                  <a:pt x="12191999" y="0"/>
                </a:lnTo>
                <a:lnTo>
                  <a:pt x="12191999" y="6858002"/>
                </a:lnTo>
                <a:lnTo>
                  <a:pt x="6601008" y="6858002"/>
                </a:lnTo>
                <a:lnTo>
                  <a:pt x="3959920" y="4953147"/>
                </a:lnTo>
                <a:close/>
              </a:path>
            </a:pathLst>
          </a:custGeom>
        </p:spPr>
        <p:txBody>
          <a:bodyPr wrap="square">
            <a:noAutofit/>
          </a:bodyPr>
          <a:lstStyle/>
          <a:p>
            <a:endParaRPr lang="en-US"/>
          </a:p>
        </p:txBody>
      </p:sp>
      <p:sp>
        <p:nvSpPr>
          <p:cNvPr id="25" name="Title 1"/>
          <p:cNvSpPr>
            <a:spLocks noGrp="1"/>
          </p:cNvSpPr>
          <p:nvPr>
            <p:ph type="ctrTitle"/>
          </p:nvPr>
        </p:nvSpPr>
        <p:spPr>
          <a:xfrm>
            <a:off x="5879976" y="4851128"/>
            <a:ext cx="5842171" cy="1067644"/>
          </a:xfrm>
          <a:prstGeom prst="rect">
            <a:avLst/>
          </a:prstGeom>
        </p:spPr>
        <p:txBody>
          <a:bodyPr lIns="274320" rIns="0" anchor="b">
            <a:noAutofit/>
          </a:bodyPr>
          <a:lstStyle>
            <a:lvl1pPr algn="l">
              <a:defRPr sz="5400" b="1" cap="all" baseline="0">
                <a:solidFill>
                  <a:schemeClr val="accent2"/>
                </a:solidFill>
                <a:latin typeface="+mn-lt"/>
              </a:defRPr>
            </a:lvl1pPr>
          </a:lstStyle>
          <a:p>
            <a:r>
              <a:rPr lang="en-US"/>
              <a:t>Click to edit Master title style</a:t>
            </a:r>
          </a:p>
        </p:txBody>
      </p:sp>
      <p:sp>
        <p:nvSpPr>
          <p:cNvPr id="26" name="Subtitle 2"/>
          <p:cNvSpPr>
            <a:spLocks noGrp="1"/>
          </p:cNvSpPr>
          <p:nvPr>
            <p:ph type="subTitle" idx="1"/>
          </p:nvPr>
        </p:nvSpPr>
        <p:spPr>
          <a:xfrm>
            <a:off x="5879976" y="5949280"/>
            <a:ext cx="5842171" cy="480131"/>
          </a:xfrm>
          <a:prstGeom prst="rect">
            <a:avLst/>
          </a:prstGeom>
        </p:spPr>
        <p:txBody>
          <a:bodyPr wrap="square" lIns="274320" rIns="0">
            <a:spAutoFit/>
          </a:bodyPr>
          <a:lstStyle>
            <a:lvl1pPr marL="0" indent="0" algn="l">
              <a:buNone/>
              <a:defRPr sz="2800">
                <a:solidFill>
                  <a:schemeClr val="tx2">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29140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and Title">
    <p:spTree>
      <p:nvGrpSpPr>
        <p:cNvPr id="1" name=""/>
        <p:cNvGrpSpPr/>
        <p:nvPr/>
      </p:nvGrpSpPr>
      <p:grpSpPr>
        <a:xfrm>
          <a:off x="0" y="0"/>
          <a:ext cx="0" cy="0"/>
          <a:chOff x="0" y="0"/>
          <a:chExt cx="0" cy="0"/>
        </a:xfrm>
      </p:grpSpPr>
      <p:sp>
        <p:nvSpPr>
          <p:cNvPr id="37" name="Freeform: Shape 36"/>
          <p:cNvSpPr/>
          <p:nvPr userDrawn="1"/>
        </p:nvSpPr>
        <p:spPr>
          <a:xfrm>
            <a:off x="0" y="4293096"/>
            <a:ext cx="12192000" cy="2564904"/>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p:cNvSpPr>
            <a:spLocks noGrp="1"/>
          </p:cNvSpPr>
          <p:nvPr>
            <p:ph type="pic" sz="quarter" idx="13"/>
          </p:nvPr>
        </p:nvSpPr>
        <p:spPr>
          <a:xfrm>
            <a:off x="0" y="0"/>
            <a:ext cx="12192000" cy="5029201"/>
          </a:xfrm>
          <a:custGeom>
            <a:avLst/>
            <a:gdLst>
              <a:gd name="connsiteX0" fmla="*/ 0 w 12192000"/>
              <a:gd name="connsiteY0" fmla="*/ 0 h 5029201"/>
              <a:gd name="connsiteX1" fmla="*/ 12192000 w 12192000"/>
              <a:gd name="connsiteY1" fmla="*/ 0 h 5029201"/>
              <a:gd name="connsiteX2" fmla="*/ 12192000 w 12192000"/>
              <a:gd name="connsiteY2" fmla="*/ 2514601 h 5029201"/>
              <a:gd name="connsiteX3" fmla="*/ 12192000 w 12192000"/>
              <a:gd name="connsiteY3" fmla="*/ 5029201 h 5029201"/>
              <a:gd name="connsiteX4" fmla="*/ 6614601 w 12192000"/>
              <a:gd name="connsiteY4" fmla="*/ 5029201 h 5029201"/>
              <a:gd name="connsiteX5" fmla="*/ 6096000 w 12192000"/>
              <a:gd name="connsiteY5" fmla="*/ 4524815 h 5029201"/>
              <a:gd name="connsiteX6" fmla="*/ 5577400 w 12192000"/>
              <a:gd name="connsiteY6" fmla="*/ 5029201 h 5029201"/>
              <a:gd name="connsiteX7" fmla="*/ 0 w 12192000"/>
              <a:gd name="connsiteY7" fmla="*/ 5029201 h 502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029201">
                <a:moveTo>
                  <a:pt x="0" y="0"/>
                </a:moveTo>
                <a:lnTo>
                  <a:pt x="12192000" y="0"/>
                </a:lnTo>
                <a:lnTo>
                  <a:pt x="12192000" y="2514601"/>
                </a:lnTo>
                <a:lnTo>
                  <a:pt x="12192000" y="5029201"/>
                </a:lnTo>
                <a:lnTo>
                  <a:pt x="6614601" y="5029201"/>
                </a:lnTo>
                <a:lnTo>
                  <a:pt x="6096000" y="4524815"/>
                </a:lnTo>
                <a:lnTo>
                  <a:pt x="5577400" y="5029201"/>
                </a:lnTo>
                <a:lnTo>
                  <a:pt x="0" y="5029201"/>
                </a:lnTo>
                <a:close/>
              </a:path>
            </a:pathLst>
          </a:custGeom>
          <a:solidFill>
            <a:schemeClr val="bg1">
              <a:lumMod val="50000"/>
            </a:schemeClr>
          </a:solidFill>
        </p:spPr>
        <p:txBody>
          <a:bodyPr wrap="square">
            <a:noAutofit/>
          </a:bodyPr>
          <a:lstStyle/>
          <a:p>
            <a:endParaRPr lang="en-US"/>
          </a:p>
        </p:txBody>
      </p:sp>
      <p:sp>
        <p:nvSpPr>
          <p:cNvPr id="2" name="Title 1"/>
          <p:cNvSpPr>
            <a:spLocks noGrp="1"/>
          </p:cNvSpPr>
          <p:nvPr>
            <p:ph type="ctrTitle"/>
          </p:nvPr>
        </p:nvSpPr>
        <p:spPr>
          <a:xfrm>
            <a:off x="407368" y="5207650"/>
            <a:ext cx="11377264" cy="1533717"/>
          </a:xfrm>
          <a:prstGeom prst="rect">
            <a:avLst/>
          </a:prstGeom>
        </p:spPr>
        <p:txBody>
          <a:bodyPr lIns="274320" rIns="274320" anchor="ctr">
            <a:noAutofit/>
          </a:bodyPr>
          <a:lstStyle>
            <a:lvl1pPr algn="ctr">
              <a:defRPr sz="4800" b="1" cap="all" baseline="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584991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howee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1096512" y="5774480"/>
            <a:ext cx="1095488" cy="1083520"/>
          </a:xfrm>
          <a:prstGeom prst="rect">
            <a:avLst/>
          </a:prstGeom>
        </p:spPr>
      </p:pic>
    </p:spTree>
    <p:extLst>
      <p:ext uri="{BB962C8B-B14F-4D97-AF65-F5344CB8AC3E}">
        <p14:creationId xmlns:p14="http://schemas.microsoft.com/office/powerpoint/2010/main" val="1578135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sp>
        <p:nvSpPr>
          <p:cNvPr id="38" name="Title 1"/>
          <p:cNvSpPr>
            <a:spLocks noGrp="1"/>
          </p:cNvSpPr>
          <p:nvPr>
            <p:ph type="ctrTitle"/>
          </p:nvPr>
        </p:nvSpPr>
        <p:spPr>
          <a:xfrm>
            <a:off x="3287688" y="4074661"/>
            <a:ext cx="8434459" cy="1067644"/>
          </a:xfrm>
          <a:prstGeom prst="rect">
            <a:avLst/>
          </a:prstGeom>
        </p:spPr>
        <p:txBody>
          <a:bodyPr lIns="274320" rIns="0" anchor="b">
            <a:noAutofit/>
          </a:bodyPr>
          <a:lstStyle>
            <a:lvl1pPr algn="l">
              <a:defRPr sz="4400" b="1" cap="all" baseline="0">
                <a:solidFill>
                  <a:schemeClr val="accent2"/>
                </a:solidFill>
                <a:latin typeface="+mn-lt"/>
              </a:defRPr>
            </a:lvl1pPr>
          </a:lstStyle>
          <a:p>
            <a:r>
              <a:rPr lang="en-US"/>
              <a:t>Click to edit Master title style</a:t>
            </a:r>
          </a:p>
        </p:txBody>
      </p:sp>
      <p:sp>
        <p:nvSpPr>
          <p:cNvPr id="39" name="Subtitle 2"/>
          <p:cNvSpPr>
            <a:spLocks noGrp="1"/>
          </p:cNvSpPr>
          <p:nvPr>
            <p:ph type="subTitle" idx="1"/>
          </p:nvPr>
        </p:nvSpPr>
        <p:spPr>
          <a:xfrm>
            <a:off x="3287688" y="5172813"/>
            <a:ext cx="8434459" cy="480131"/>
          </a:xfrm>
          <a:prstGeom prst="rect">
            <a:avLst/>
          </a:prstGeom>
        </p:spPr>
        <p:txBody>
          <a:bodyPr wrap="square" lIns="274320" rIns="0">
            <a:sp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reeform: Shape 11"/>
          <p:cNvSpPr/>
          <p:nvPr userDrawn="1"/>
        </p:nvSpPr>
        <p:spPr>
          <a:xfrm rot="5400000">
            <a:off x="-267349" y="4414555"/>
            <a:ext cx="1674590" cy="1139894"/>
          </a:xfrm>
          <a:custGeom>
            <a:avLst/>
            <a:gdLst>
              <a:gd name="connsiteX0" fmla="*/ 0 w 1674590"/>
              <a:gd name="connsiteY0" fmla="*/ 1139893 h 1139894"/>
              <a:gd name="connsiteX1" fmla="*/ 824542 w 1674590"/>
              <a:gd name="connsiteY1" fmla="*/ 0 h 1139894"/>
              <a:gd name="connsiteX2" fmla="*/ 1674590 w 1674590"/>
              <a:gd name="connsiteY2" fmla="*/ 1139894 h 1139894"/>
            </a:gdLst>
            <a:ahLst/>
            <a:cxnLst>
              <a:cxn ang="0">
                <a:pos x="connsiteX0" y="connsiteY0"/>
              </a:cxn>
              <a:cxn ang="0">
                <a:pos x="connsiteX1" y="connsiteY1"/>
              </a:cxn>
              <a:cxn ang="0">
                <a:pos x="connsiteX2" y="connsiteY2"/>
              </a:cxn>
            </a:cxnLst>
            <a:rect l="l" t="t" r="r" b="b"/>
            <a:pathLst>
              <a:path w="1674590" h="1139894">
                <a:moveTo>
                  <a:pt x="0" y="1139893"/>
                </a:moveTo>
                <a:lnTo>
                  <a:pt x="824542" y="0"/>
                </a:lnTo>
                <a:lnTo>
                  <a:pt x="1674590" y="113989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3"/>
          </p:nvPr>
        </p:nvSpPr>
        <p:spPr>
          <a:xfrm>
            <a:off x="1" y="0"/>
            <a:ext cx="7806889" cy="4723331"/>
          </a:xfrm>
          <a:custGeom>
            <a:avLst/>
            <a:gdLst>
              <a:gd name="connsiteX0" fmla="*/ 0 w 7806889"/>
              <a:gd name="connsiteY0" fmla="*/ 0 h 4723331"/>
              <a:gd name="connsiteX1" fmla="*/ 7806889 w 7806889"/>
              <a:gd name="connsiteY1" fmla="*/ 0 h 4723331"/>
              <a:gd name="connsiteX2" fmla="*/ 1473016 w 7806889"/>
              <a:gd name="connsiteY2" fmla="*/ 4723331 h 4723331"/>
              <a:gd name="connsiteX3" fmla="*/ 0 w 7806889"/>
              <a:gd name="connsiteY3" fmla="*/ 3657825 h 4723331"/>
            </a:gdLst>
            <a:ahLst/>
            <a:cxnLst>
              <a:cxn ang="0">
                <a:pos x="connsiteX0" y="connsiteY0"/>
              </a:cxn>
              <a:cxn ang="0">
                <a:pos x="connsiteX1" y="connsiteY1"/>
              </a:cxn>
              <a:cxn ang="0">
                <a:pos x="connsiteX2" y="connsiteY2"/>
              </a:cxn>
              <a:cxn ang="0">
                <a:pos x="connsiteX3" y="connsiteY3"/>
              </a:cxn>
            </a:cxnLst>
            <a:rect l="l" t="t" r="r" b="b"/>
            <a:pathLst>
              <a:path w="7806889" h="4723331">
                <a:moveTo>
                  <a:pt x="0" y="0"/>
                </a:moveTo>
                <a:lnTo>
                  <a:pt x="7806889" y="0"/>
                </a:lnTo>
                <a:lnTo>
                  <a:pt x="1473016" y="4723331"/>
                </a:lnTo>
                <a:lnTo>
                  <a:pt x="0" y="3657825"/>
                </a:lnTo>
                <a:close/>
              </a:path>
            </a:pathLst>
          </a:custGeom>
        </p:spPr>
        <p:txBody>
          <a:bodyPr wrap="square">
            <a:noAutofit/>
          </a:bodyPr>
          <a:lstStyle/>
          <a:p>
            <a:endParaRPr lang="en-US"/>
          </a:p>
        </p:txBody>
      </p:sp>
      <p:sp>
        <p:nvSpPr>
          <p:cNvPr id="14" name="Freeform: Shape 13"/>
          <p:cNvSpPr/>
          <p:nvPr userDrawn="1"/>
        </p:nvSpPr>
        <p:spPr>
          <a:xfrm rot="10800000" flipV="1">
            <a:off x="0" y="5213253"/>
            <a:ext cx="3747554" cy="1644747"/>
          </a:xfrm>
          <a:custGeom>
            <a:avLst/>
            <a:gdLst>
              <a:gd name="connsiteX0" fmla="*/ 2273790 w 3747554"/>
              <a:gd name="connsiteY0" fmla="*/ 0 h 1644747"/>
              <a:gd name="connsiteX1" fmla="*/ 0 w 3747554"/>
              <a:gd name="connsiteY1" fmla="*/ 1644747 h 1644747"/>
              <a:gd name="connsiteX2" fmla="*/ 3747554 w 3747554"/>
              <a:gd name="connsiteY2" fmla="*/ 1644747 h 1644747"/>
              <a:gd name="connsiteX3" fmla="*/ 3747554 w 3747554"/>
              <a:gd name="connsiteY3" fmla="*/ 1099025 h 1644747"/>
            </a:gdLst>
            <a:ahLst/>
            <a:cxnLst>
              <a:cxn ang="0">
                <a:pos x="connsiteX0" y="connsiteY0"/>
              </a:cxn>
              <a:cxn ang="0">
                <a:pos x="connsiteX1" y="connsiteY1"/>
              </a:cxn>
              <a:cxn ang="0">
                <a:pos x="connsiteX2" y="connsiteY2"/>
              </a:cxn>
              <a:cxn ang="0">
                <a:pos x="connsiteX3" y="connsiteY3"/>
              </a:cxn>
            </a:cxnLst>
            <a:rect l="l" t="t" r="r" b="b"/>
            <a:pathLst>
              <a:path w="3747554" h="1644747">
                <a:moveTo>
                  <a:pt x="2273790" y="0"/>
                </a:moveTo>
                <a:lnTo>
                  <a:pt x="0" y="1644747"/>
                </a:lnTo>
                <a:lnTo>
                  <a:pt x="3747554" y="1644747"/>
                </a:lnTo>
                <a:lnTo>
                  <a:pt x="3747554" y="109902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ate Placeholder 3"/>
          <p:cNvSpPr>
            <a:spLocks noGrp="1"/>
          </p:cNvSpPr>
          <p:nvPr>
            <p:ph type="dt" sz="half" idx="11"/>
          </p:nvPr>
        </p:nvSpPr>
        <p:spPr>
          <a:xfrm>
            <a:off x="569946" y="6356349"/>
            <a:ext cx="1931877" cy="365125"/>
          </a:xfrm>
          <a:prstGeom prst="rect">
            <a:avLst/>
          </a:prstGeom>
        </p:spPr>
        <p:txBody>
          <a:bodyPr lIns="0" rIns="0"/>
          <a:lstStyle>
            <a:lvl1pPr algn="ctr">
              <a:defRPr>
                <a:solidFill>
                  <a:schemeClr val="bg2">
                    <a:lumMod val="50000"/>
                  </a:schemeClr>
                </a:solidFill>
              </a:defRPr>
            </a:lvl1pPr>
          </a:lstStyle>
          <a:p>
            <a:r>
              <a:rPr lang="en-US"/>
              <a:t>Your Date Here</a:t>
            </a:r>
          </a:p>
        </p:txBody>
      </p:sp>
      <p:sp>
        <p:nvSpPr>
          <p:cNvPr id="41" name="Footer Placeholder 4"/>
          <p:cNvSpPr>
            <a:spLocks noGrp="1"/>
          </p:cNvSpPr>
          <p:nvPr>
            <p:ph type="ftr" sz="quarter" idx="12"/>
          </p:nvPr>
        </p:nvSpPr>
        <p:spPr>
          <a:xfrm>
            <a:off x="3747555" y="6356350"/>
            <a:ext cx="5647713" cy="365125"/>
          </a:xfrm>
          <a:prstGeom prst="rect">
            <a:avLst/>
          </a:prstGeom>
        </p:spPr>
        <p:txBody>
          <a:bodyPr/>
          <a:lstStyle>
            <a:lvl1pPr algn="l">
              <a:defRPr cap="none" baseline="0">
                <a:solidFill>
                  <a:schemeClr val="bg2">
                    <a:lumMod val="75000"/>
                  </a:schemeClr>
                </a:solidFill>
              </a:defRPr>
            </a:lvl1pPr>
          </a:lstStyle>
          <a:p>
            <a:r>
              <a:rPr lang="en-US"/>
              <a:t>Your Footer Here</a:t>
            </a:r>
          </a:p>
        </p:txBody>
      </p:sp>
      <p:sp>
        <p:nvSpPr>
          <p:cNvPr id="19" name="Freeform: Shape 18"/>
          <p:cNvSpPr/>
          <p:nvPr userDrawn="1"/>
        </p:nvSpPr>
        <p:spPr>
          <a:xfrm flipV="1">
            <a:off x="7333860" y="-1"/>
            <a:ext cx="4858141" cy="2684911"/>
          </a:xfrm>
          <a:custGeom>
            <a:avLst/>
            <a:gdLst>
              <a:gd name="connsiteX0" fmla="*/ 1229424 w 4858141"/>
              <a:gd name="connsiteY0" fmla="*/ 2684911 h 2684911"/>
              <a:gd name="connsiteX1" fmla="*/ 4858141 w 4858141"/>
              <a:gd name="connsiteY1" fmla="*/ 2684911 h 2684911"/>
              <a:gd name="connsiteX2" fmla="*/ 4858141 w 4858141"/>
              <a:gd name="connsiteY2" fmla="*/ 1794066 h 2684911"/>
              <a:gd name="connsiteX3" fmla="*/ 2452345 w 4858141"/>
              <a:gd name="connsiteY3" fmla="*/ 0 h 2684911"/>
              <a:gd name="connsiteX4" fmla="*/ 0 w 4858141"/>
              <a:gd name="connsiteY4" fmla="*/ 1773905 h 268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8141" h="2684911">
                <a:moveTo>
                  <a:pt x="1229424" y="2684911"/>
                </a:moveTo>
                <a:lnTo>
                  <a:pt x="4858141" y="2684911"/>
                </a:lnTo>
                <a:lnTo>
                  <a:pt x="4858141" y="1794066"/>
                </a:lnTo>
                <a:lnTo>
                  <a:pt x="2452345" y="0"/>
                </a:lnTo>
                <a:lnTo>
                  <a:pt x="0" y="177390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7"/>
          <p:cNvSpPr>
            <a:spLocks noGrp="1"/>
          </p:cNvSpPr>
          <p:nvPr>
            <p:ph type="body" sz="quarter" idx="14" hasCustomPrompt="1"/>
          </p:nvPr>
        </p:nvSpPr>
        <p:spPr>
          <a:xfrm>
            <a:off x="8000322" y="235007"/>
            <a:ext cx="3528392" cy="1643438"/>
          </a:xfrm>
          <a:prstGeom prst="rect">
            <a:avLst/>
          </a:prstGeom>
        </p:spPr>
        <p:txBody>
          <a:bodyPr anchor="ctr">
            <a:noAutofit/>
          </a:bodyPr>
          <a:lstStyle>
            <a:lvl1pPr marL="0" indent="0" algn="ctr">
              <a:buNone/>
              <a:defRPr sz="8800" cap="all" baseline="0">
                <a:solidFill>
                  <a:schemeClr val="accent3"/>
                </a:solidFill>
              </a:defRPr>
            </a:lvl1pPr>
          </a:lstStyle>
          <a:p>
            <a:pPr lvl="0"/>
            <a:r>
              <a:rPr lang="en-US"/>
              <a:t>#00</a:t>
            </a:r>
          </a:p>
        </p:txBody>
      </p:sp>
      <p:sp>
        <p:nvSpPr>
          <p:cNvPr id="17" name="Slide Number Placeholder 5"/>
          <p:cNvSpPr>
            <a:spLocks noGrp="1"/>
          </p:cNvSpPr>
          <p:nvPr>
            <p:ph type="sldNum" sz="quarter" idx="15"/>
          </p:nvPr>
        </p:nvSpPr>
        <p:spPr>
          <a:xfrm>
            <a:off x="10856835" y="6356350"/>
            <a:ext cx="865312" cy="365125"/>
          </a:xfrm>
          <a:prstGeom prst="rect">
            <a:avLst/>
          </a:prstGeom>
        </p:spPr>
        <p:txBody>
          <a:bodyPr/>
          <a:lstStyle>
            <a:lvl1pPr>
              <a:defRPr>
                <a:solidFill>
                  <a:schemeClr val="bg2">
                    <a:lumMod val="75000"/>
                  </a:schemeClr>
                </a:solidFill>
              </a:defRPr>
            </a:lvl1pPr>
          </a:lstStyle>
          <a:p>
            <a:fld id="{FC1CF07D-8B3F-4D32-B059-0039CEA46DB1}" type="slidenum">
              <a:rPr lang="en-US" smtClean="0"/>
              <a:pPr/>
              <a:t>‹#›</a:t>
            </a:fld>
            <a:endParaRPr lang="en-US"/>
          </a:p>
        </p:txBody>
      </p:sp>
    </p:spTree>
    <p:extLst>
      <p:ext uri="{BB962C8B-B14F-4D97-AF65-F5344CB8AC3E}">
        <p14:creationId xmlns:p14="http://schemas.microsoft.com/office/powerpoint/2010/main" val="1368349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sp>
        <p:nvSpPr>
          <p:cNvPr id="37" name="Freeform: Shape 36"/>
          <p:cNvSpPr/>
          <p:nvPr userDrawn="1"/>
        </p:nvSpPr>
        <p:spPr>
          <a:xfrm>
            <a:off x="4064000" y="3200400"/>
            <a:ext cx="8128000" cy="36576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icture Placeholder 35"/>
          <p:cNvSpPr>
            <a:spLocks noGrp="1"/>
          </p:cNvSpPr>
          <p:nvPr>
            <p:ph type="pic" sz="quarter" idx="13"/>
          </p:nvPr>
        </p:nvSpPr>
        <p:spPr>
          <a:xfrm>
            <a:off x="0" y="1371600"/>
            <a:ext cx="8129016"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8000 w 8129016"/>
              <a:gd name="connsiteY3" fmla="*/ 1828800 h 3657600"/>
              <a:gd name="connsiteX4" fmla="*/ 4064000 w 8129016"/>
              <a:gd name="connsiteY4" fmla="*/ 1828800 h 3657600"/>
              <a:gd name="connsiteX5" fmla="*/ 4064000 w 8129016"/>
              <a:gd name="connsiteY5" fmla="*/ 3657600 h 3657600"/>
              <a:gd name="connsiteX6" fmla="*/ 0 w 8129016"/>
              <a:gd name="connsiteY6"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9016" h="3657600">
                <a:moveTo>
                  <a:pt x="0" y="0"/>
                </a:moveTo>
                <a:lnTo>
                  <a:pt x="8129016" y="0"/>
                </a:lnTo>
                <a:lnTo>
                  <a:pt x="8129016" y="1828800"/>
                </a:lnTo>
                <a:lnTo>
                  <a:pt x="8128000" y="1828800"/>
                </a:lnTo>
                <a:lnTo>
                  <a:pt x="4064000" y="18288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9" name="Rectangle 8"/>
          <p:cNvSpPr/>
          <p:nvPr userDrawn="1"/>
        </p:nvSpPr>
        <p:spPr>
          <a:xfrm>
            <a:off x="8128000" y="1371600"/>
            <a:ext cx="4064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064000" y="3975732"/>
            <a:ext cx="8128000" cy="1067644"/>
          </a:xfrm>
          <a:prstGeom prst="rect">
            <a:avLst/>
          </a:prstGeom>
        </p:spPr>
        <p:txBody>
          <a:bodyPr lIns="274320" rIns="274320" anchor="b">
            <a:noAutofit/>
          </a:bodyPr>
          <a:lstStyle>
            <a:lvl1pPr algn="ctr">
              <a:defRPr sz="4400" b="1" cap="all" baseline="0">
                <a:solidFill>
                  <a:schemeClr val="bg1"/>
                </a:solidFill>
                <a:latin typeface="+mn-lt"/>
              </a:defRPr>
            </a:lvl1pPr>
          </a:lstStyle>
          <a:p>
            <a:r>
              <a:rPr lang="en-US"/>
              <a:t>Click to edit Master title style</a:t>
            </a:r>
          </a:p>
        </p:txBody>
      </p:sp>
      <p:sp>
        <p:nvSpPr>
          <p:cNvPr id="4" name="Date Placeholder 3"/>
          <p:cNvSpPr>
            <a:spLocks noGrp="1"/>
          </p:cNvSpPr>
          <p:nvPr>
            <p:ph type="dt" sz="half" idx="10"/>
          </p:nvPr>
        </p:nvSpPr>
        <p:spPr>
          <a:xfrm>
            <a:off x="8128000" y="6356349"/>
            <a:ext cx="4064000" cy="365125"/>
          </a:xfrm>
          <a:prstGeom prst="rect">
            <a:avLst/>
          </a:prstGeom>
        </p:spPr>
        <p:txBody>
          <a:bodyPr rIns="457200"/>
          <a:lstStyle>
            <a:lvl1pPr algn="r">
              <a:defRPr>
                <a:solidFill>
                  <a:schemeClr val="accent1">
                    <a:lumMod val="75000"/>
                  </a:schemeClr>
                </a:solidFill>
              </a:defRPr>
            </a:lvl1pPr>
          </a:lstStyle>
          <a:p>
            <a:r>
              <a:rPr lang="en-US"/>
              <a:t>Your Date Here</a:t>
            </a:r>
          </a:p>
        </p:txBody>
      </p:sp>
      <p:sp>
        <p:nvSpPr>
          <p:cNvPr id="5" name="Footer Placeholder 4"/>
          <p:cNvSpPr>
            <a:spLocks noGrp="1"/>
          </p:cNvSpPr>
          <p:nvPr>
            <p:ph type="ftr" sz="quarter" idx="11"/>
          </p:nvPr>
        </p:nvSpPr>
        <p:spPr>
          <a:xfrm>
            <a:off x="0" y="6356350"/>
            <a:ext cx="4064000" cy="365125"/>
          </a:xfrm>
          <a:prstGeom prst="rect">
            <a:avLst/>
          </a:prstGeom>
        </p:spPr>
        <p:txBody>
          <a:bodyPr/>
          <a:lstStyle>
            <a:lvl1pPr>
              <a:defRPr cap="none" baseline="0">
                <a:solidFill>
                  <a:schemeClr val="bg2">
                    <a:lumMod val="75000"/>
                  </a:schemeClr>
                </a:solidFill>
              </a:defRPr>
            </a:lvl1pPr>
          </a:lstStyle>
          <a:p>
            <a:r>
              <a:rPr lang="en-US"/>
              <a:t>Your Footer Here</a:t>
            </a:r>
          </a:p>
        </p:txBody>
      </p:sp>
      <p:sp>
        <p:nvSpPr>
          <p:cNvPr id="6" name="Slide Number Placeholder 5"/>
          <p:cNvSpPr>
            <a:spLocks noGrp="1"/>
          </p:cNvSpPr>
          <p:nvPr>
            <p:ph type="sldNum" sz="quarter" idx="12"/>
          </p:nvPr>
        </p:nvSpPr>
        <p:spPr>
          <a:xfrm>
            <a:off x="4064000" y="6356350"/>
            <a:ext cx="4064000" cy="365125"/>
          </a:xfrm>
          <a:prstGeom prst="rect">
            <a:avLst/>
          </a:prstGeom>
        </p:spPr>
        <p:txBody>
          <a:bodyPr/>
          <a:lstStyle>
            <a:lvl1pPr algn="ctr">
              <a:defRPr>
                <a:solidFill>
                  <a:schemeClr val="accent1">
                    <a:lumMod val="75000"/>
                  </a:schemeClr>
                </a:solidFill>
              </a:defRPr>
            </a:lvl1pPr>
          </a:lstStyle>
          <a:p>
            <a:fld id="{FC1CF07D-8B3F-4D32-B059-0039CEA46DB1}" type="slidenum">
              <a:rPr lang="en-US" smtClean="0"/>
              <a:pPr/>
              <a:t>‹#›</a:t>
            </a:fld>
            <a:endParaRPr lang="en-US"/>
          </a:p>
        </p:txBody>
      </p:sp>
      <p:sp>
        <p:nvSpPr>
          <p:cNvPr id="3" name="Subtitle 2"/>
          <p:cNvSpPr>
            <a:spLocks noGrp="1"/>
          </p:cNvSpPr>
          <p:nvPr>
            <p:ph type="subTitle" idx="1"/>
          </p:nvPr>
        </p:nvSpPr>
        <p:spPr>
          <a:xfrm>
            <a:off x="4064000" y="5296049"/>
            <a:ext cx="8128000" cy="480131"/>
          </a:xfrm>
          <a:prstGeom prst="rect">
            <a:avLst/>
          </a:prstGeom>
        </p:spPr>
        <p:txBody>
          <a:bodyPr lIns="274320" rIns="274320">
            <a:spAutoFit/>
          </a:bodyPr>
          <a:lstStyle>
            <a:lvl1pPr marL="0" indent="0" algn="ctr">
              <a:buNone/>
              <a:defRPr sz="2800">
                <a:solidFill>
                  <a:schemeClr val="accent6">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7"/>
          <p:cNvSpPr>
            <a:spLocks noGrp="1"/>
          </p:cNvSpPr>
          <p:nvPr>
            <p:ph type="body" sz="quarter" idx="14" hasCustomPrompt="1"/>
          </p:nvPr>
        </p:nvSpPr>
        <p:spPr>
          <a:xfrm>
            <a:off x="8396312" y="1673729"/>
            <a:ext cx="3528392" cy="1223963"/>
          </a:xfrm>
          <a:prstGeom prst="rect">
            <a:avLst/>
          </a:prstGeom>
        </p:spPr>
        <p:txBody>
          <a:bodyPr anchor="ctr">
            <a:noAutofit/>
          </a:bodyPr>
          <a:lstStyle>
            <a:lvl1pPr marL="0" indent="0" algn="ctr">
              <a:buNone/>
              <a:defRPr sz="8800" cap="all" baseline="0">
                <a:solidFill>
                  <a:schemeClr val="bg1">
                    <a:lumMod val="95000"/>
                  </a:schemeClr>
                </a:solidFill>
              </a:defRPr>
            </a:lvl1pPr>
          </a:lstStyle>
          <a:p>
            <a:pPr lvl="0"/>
            <a:r>
              <a:rPr lang="en-US"/>
              <a:t>#00</a:t>
            </a:r>
          </a:p>
        </p:txBody>
      </p:sp>
    </p:spTree>
    <p:extLst>
      <p:ext uri="{BB962C8B-B14F-4D97-AF65-F5344CB8AC3E}">
        <p14:creationId xmlns:p14="http://schemas.microsoft.com/office/powerpoint/2010/main" val="3818461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ansition Slide 3">
    <p:spTree>
      <p:nvGrpSpPr>
        <p:cNvPr id="1" name=""/>
        <p:cNvGrpSpPr/>
        <p:nvPr/>
      </p:nvGrpSpPr>
      <p:grpSpPr>
        <a:xfrm>
          <a:off x="0" y="0"/>
          <a:ext cx="0" cy="0"/>
          <a:chOff x="0" y="0"/>
          <a:chExt cx="0" cy="0"/>
        </a:xfrm>
      </p:grpSpPr>
      <p:sp>
        <p:nvSpPr>
          <p:cNvPr id="10" name="Picture Placeholder 9"/>
          <p:cNvSpPr>
            <a:spLocks noGrp="1"/>
          </p:cNvSpPr>
          <p:nvPr>
            <p:ph type="pic" sz="quarter" idx="15"/>
          </p:nvPr>
        </p:nvSpPr>
        <p:spPr>
          <a:xfrm>
            <a:off x="0" y="0"/>
            <a:ext cx="12192000" cy="6858000"/>
          </a:xfrm>
          <a:prstGeom prst="rect">
            <a:avLst/>
          </a:prstGeom>
        </p:spPr>
        <p:txBody>
          <a:bodyPr/>
          <a:lstStyle/>
          <a:p>
            <a:endParaRPr lang="en-US"/>
          </a:p>
        </p:txBody>
      </p:sp>
      <p:sp>
        <p:nvSpPr>
          <p:cNvPr id="2" name="Title 1"/>
          <p:cNvSpPr>
            <a:spLocks noGrp="1"/>
          </p:cNvSpPr>
          <p:nvPr>
            <p:ph type="ctrTitle"/>
          </p:nvPr>
        </p:nvSpPr>
        <p:spPr>
          <a:xfrm>
            <a:off x="2032000" y="4397394"/>
            <a:ext cx="8128000" cy="1067644"/>
          </a:xfrm>
          <a:prstGeom prst="rect">
            <a:avLst/>
          </a:prstGeom>
        </p:spPr>
        <p:txBody>
          <a:bodyPr lIns="274320" rIns="274320" anchor="b">
            <a:noAutofit/>
          </a:bodyPr>
          <a:lstStyle>
            <a:lvl1pPr algn="ctr">
              <a:defRPr sz="4400" b="1">
                <a:solidFill>
                  <a:schemeClr val="bg1"/>
                </a:solidFill>
                <a:latin typeface="+mn-lt"/>
              </a:defRPr>
            </a:lvl1pPr>
          </a:lstStyle>
          <a:p>
            <a:r>
              <a:rPr lang="en-US"/>
              <a:t>Click to edit Master title style</a:t>
            </a:r>
          </a:p>
        </p:txBody>
      </p:sp>
      <p:sp>
        <p:nvSpPr>
          <p:cNvPr id="4" name="Date Placeholder 3"/>
          <p:cNvSpPr>
            <a:spLocks noGrp="1"/>
          </p:cNvSpPr>
          <p:nvPr>
            <p:ph type="dt" sz="half" idx="10"/>
          </p:nvPr>
        </p:nvSpPr>
        <p:spPr>
          <a:xfrm>
            <a:off x="8128000" y="6356349"/>
            <a:ext cx="4064000" cy="365125"/>
          </a:xfrm>
          <a:prstGeom prst="rect">
            <a:avLst/>
          </a:prstGeom>
        </p:spPr>
        <p:txBody>
          <a:bodyPr rIns="457200"/>
          <a:lstStyle>
            <a:lvl1pPr algn="r">
              <a:defRPr>
                <a:solidFill>
                  <a:schemeClr val="bg2">
                    <a:lumMod val="90000"/>
                  </a:schemeClr>
                </a:solidFill>
              </a:defRPr>
            </a:lvl1pPr>
          </a:lstStyle>
          <a:p>
            <a:r>
              <a:rPr lang="en-US"/>
              <a:t>Your Date Here</a:t>
            </a:r>
          </a:p>
        </p:txBody>
      </p:sp>
      <p:sp>
        <p:nvSpPr>
          <p:cNvPr id="5" name="Footer Placeholder 4"/>
          <p:cNvSpPr>
            <a:spLocks noGrp="1"/>
          </p:cNvSpPr>
          <p:nvPr>
            <p:ph type="ftr" sz="quarter" idx="11"/>
          </p:nvPr>
        </p:nvSpPr>
        <p:spPr>
          <a:xfrm>
            <a:off x="4064000" y="6356350"/>
            <a:ext cx="4064000" cy="365125"/>
          </a:xfrm>
          <a:prstGeom prst="rect">
            <a:avLst/>
          </a:prstGeom>
        </p:spPr>
        <p:txBody>
          <a:bodyPr/>
          <a:lstStyle>
            <a:lvl1pPr>
              <a:defRPr cap="none" baseline="0">
                <a:solidFill>
                  <a:schemeClr val="bg2">
                    <a:lumMod val="90000"/>
                  </a:schemeClr>
                </a:solidFill>
              </a:defRPr>
            </a:lvl1pPr>
          </a:lstStyle>
          <a:p>
            <a:r>
              <a:rPr lang="en-US"/>
              <a:t>Your Footer Here</a:t>
            </a:r>
          </a:p>
        </p:txBody>
      </p:sp>
      <p:sp>
        <p:nvSpPr>
          <p:cNvPr id="6" name="Slide Number Placeholder 5"/>
          <p:cNvSpPr>
            <a:spLocks noGrp="1"/>
          </p:cNvSpPr>
          <p:nvPr>
            <p:ph type="sldNum" sz="quarter" idx="12"/>
          </p:nvPr>
        </p:nvSpPr>
        <p:spPr>
          <a:xfrm>
            <a:off x="0" y="6356350"/>
            <a:ext cx="4064000" cy="365125"/>
          </a:xfrm>
          <a:prstGeom prst="rect">
            <a:avLst/>
          </a:prstGeom>
        </p:spPr>
        <p:txBody>
          <a:bodyPr vert="horz" lIns="91440" tIns="45720" rIns="91440" bIns="45720" rtlCol="0" anchor="ctr"/>
          <a:lstStyle>
            <a:lvl1pPr algn="l">
              <a:defRPr lang="en-US" cap="none" baseline="0" smtClean="0">
                <a:solidFill>
                  <a:schemeClr val="bg2">
                    <a:lumMod val="90000"/>
                  </a:schemeClr>
                </a:solidFill>
              </a:defRPr>
            </a:lvl1pPr>
          </a:lstStyle>
          <a:p>
            <a:fld id="{FC1CF07D-8B3F-4D32-B059-0039CEA46DB1}" type="slidenum">
              <a:rPr lang="en-US" smtClean="0"/>
              <a:pPr/>
              <a:t>‹#›</a:t>
            </a:fld>
            <a:endParaRPr lang="en-US"/>
          </a:p>
        </p:txBody>
      </p:sp>
      <p:sp>
        <p:nvSpPr>
          <p:cNvPr id="3" name="Subtitle 2"/>
          <p:cNvSpPr>
            <a:spLocks noGrp="1"/>
          </p:cNvSpPr>
          <p:nvPr>
            <p:ph type="subTitle" idx="1"/>
          </p:nvPr>
        </p:nvSpPr>
        <p:spPr>
          <a:xfrm>
            <a:off x="2032000" y="5717711"/>
            <a:ext cx="8128000" cy="480131"/>
          </a:xfrm>
          <a:prstGeom prst="rect">
            <a:avLst/>
          </a:prstGeom>
        </p:spPr>
        <p:txBody>
          <a:bodyPr lIns="274320" rIns="274320">
            <a:spAutoFit/>
          </a:bodyPr>
          <a:lstStyle>
            <a:lvl1pPr marL="0" indent="0" algn="ctr">
              <a:buNone/>
              <a:defRPr sz="2800">
                <a:solidFill>
                  <a:schemeClr val="accent6">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7"/>
          <p:cNvSpPr>
            <a:spLocks noGrp="1"/>
          </p:cNvSpPr>
          <p:nvPr>
            <p:ph type="body" sz="quarter" idx="14" hasCustomPrompt="1"/>
          </p:nvPr>
        </p:nvSpPr>
        <p:spPr>
          <a:xfrm>
            <a:off x="4331804" y="3345071"/>
            <a:ext cx="3528392" cy="1223963"/>
          </a:xfrm>
          <a:prstGeom prst="rect">
            <a:avLst/>
          </a:prstGeom>
        </p:spPr>
        <p:txBody>
          <a:bodyPr anchor="ctr">
            <a:noAutofit/>
          </a:bodyPr>
          <a:lstStyle>
            <a:lvl1pPr marL="0" indent="0" algn="ctr">
              <a:buNone/>
              <a:defRPr sz="8800" cap="all" baseline="0">
                <a:solidFill>
                  <a:schemeClr val="bg1">
                    <a:lumMod val="95000"/>
                  </a:schemeClr>
                </a:solidFill>
              </a:defRPr>
            </a:lvl1pPr>
          </a:lstStyle>
          <a:p>
            <a:pPr lvl="0"/>
            <a:r>
              <a:rPr lang="en-US"/>
              <a:t>#00</a:t>
            </a:r>
          </a:p>
        </p:txBody>
      </p:sp>
    </p:spTree>
    <p:extLst>
      <p:ext uri="{BB962C8B-B14F-4D97-AF65-F5344CB8AC3E}">
        <p14:creationId xmlns:p14="http://schemas.microsoft.com/office/powerpoint/2010/main" val="3200473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Slide 4">
    <p:bg>
      <p:bgPr>
        <a:solidFill>
          <a:schemeClr val="tx2"/>
        </a:solidFill>
        <a:effectLst/>
      </p:bgPr>
    </p:bg>
    <p:spTree>
      <p:nvGrpSpPr>
        <p:cNvPr id="1" name=""/>
        <p:cNvGrpSpPr/>
        <p:nvPr/>
      </p:nvGrpSpPr>
      <p:grpSpPr>
        <a:xfrm>
          <a:off x="0" y="0"/>
          <a:ext cx="0" cy="0"/>
          <a:chOff x="0" y="0"/>
          <a:chExt cx="0" cy="0"/>
        </a:xfrm>
      </p:grpSpPr>
      <p:sp>
        <p:nvSpPr>
          <p:cNvPr id="38" name="Title 1"/>
          <p:cNvSpPr>
            <a:spLocks noGrp="1"/>
          </p:cNvSpPr>
          <p:nvPr>
            <p:ph type="ctrTitle"/>
          </p:nvPr>
        </p:nvSpPr>
        <p:spPr>
          <a:xfrm>
            <a:off x="3287688" y="4074661"/>
            <a:ext cx="8434459" cy="1067644"/>
          </a:xfrm>
          <a:prstGeom prst="rect">
            <a:avLst/>
          </a:prstGeom>
        </p:spPr>
        <p:txBody>
          <a:bodyPr lIns="274320" rIns="0" anchor="b">
            <a:noAutofit/>
          </a:bodyPr>
          <a:lstStyle>
            <a:lvl1pPr algn="l">
              <a:defRPr sz="5400" b="1" cap="all" baseline="0">
                <a:solidFill>
                  <a:schemeClr val="accent2"/>
                </a:solidFill>
                <a:latin typeface="+mn-lt"/>
              </a:defRPr>
            </a:lvl1pPr>
          </a:lstStyle>
          <a:p>
            <a:r>
              <a:rPr lang="en-US"/>
              <a:t>Click to edit Master title style</a:t>
            </a:r>
          </a:p>
        </p:txBody>
      </p:sp>
      <p:sp>
        <p:nvSpPr>
          <p:cNvPr id="39" name="Subtitle 2"/>
          <p:cNvSpPr>
            <a:spLocks noGrp="1"/>
          </p:cNvSpPr>
          <p:nvPr>
            <p:ph type="subTitle" idx="1"/>
          </p:nvPr>
        </p:nvSpPr>
        <p:spPr>
          <a:xfrm>
            <a:off x="3287688" y="5172813"/>
            <a:ext cx="8434459" cy="480131"/>
          </a:xfrm>
          <a:prstGeom prst="rect">
            <a:avLst/>
          </a:prstGeom>
        </p:spPr>
        <p:txBody>
          <a:bodyPr wrap="square" lIns="274320" rIns="0">
            <a:spAutoFit/>
          </a:bodyPr>
          <a:lstStyle>
            <a:lvl1pPr marL="0" indent="0" algn="l">
              <a:buNone/>
              <a:defRPr sz="2800">
                <a:solidFill>
                  <a:schemeClr val="tx2">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reeform: Shape 11"/>
          <p:cNvSpPr/>
          <p:nvPr userDrawn="1"/>
        </p:nvSpPr>
        <p:spPr>
          <a:xfrm rot="5400000">
            <a:off x="-267349" y="4414555"/>
            <a:ext cx="1674590" cy="1139894"/>
          </a:xfrm>
          <a:custGeom>
            <a:avLst/>
            <a:gdLst>
              <a:gd name="connsiteX0" fmla="*/ 0 w 1674590"/>
              <a:gd name="connsiteY0" fmla="*/ 1139893 h 1139894"/>
              <a:gd name="connsiteX1" fmla="*/ 824542 w 1674590"/>
              <a:gd name="connsiteY1" fmla="*/ 0 h 1139894"/>
              <a:gd name="connsiteX2" fmla="*/ 1674590 w 1674590"/>
              <a:gd name="connsiteY2" fmla="*/ 1139894 h 1139894"/>
            </a:gdLst>
            <a:ahLst/>
            <a:cxnLst>
              <a:cxn ang="0">
                <a:pos x="connsiteX0" y="connsiteY0"/>
              </a:cxn>
              <a:cxn ang="0">
                <a:pos x="connsiteX1" y="connsiteY1"/>
              </a:cxn>
              <a:cxn ang="0">
                <a:pos x="connsiteX2" y="connsiteY2"/>
              </a:cxn>
            </a:cxnLst>
            <a:rect l="l" t="t" r="r" b="b"/>
            <a:pathLst>
              <a:path w="1674590" h="1139894">
                <a:moveTo>
                  <a:pt x="0" y="1139893"/>
                </a:moveTo>
                <a:lnTo>
                  <a:pt x="824542" y="0"/>
                </a:lnTo>
                <a:lnTo>
                  <a:pt x="1674590" y="113989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3"/>
          </p:nvPr>
        </p:nvSpPr>
        <p:spPr>
          <a:xfrm>
            <a:off x="1" y="0"/>
            <a:ext cx="7806889" cy="4723331"/>
          </a:xfrm>
          <a:custGeom>
            <a:avLst/>
            <a:gdLst>
              <a:gd name="connsiteX0" fmla="*/ 0 w 7806889"/>
              <a:gd name="connsiteY0" fmla="*/ 0 h 4723331"/>
              <a:gd name="connsiteX1" fmla="*/ 7806889 w 7806889"/>
              <a:gd name="connsiteY1" fmla="*/ 0 h 4723331"/>
              <a:gd name="connsiteX2" fmla="*/ 1473016 w 7806889"/>
              <a:gd name="connsiteY2" fmla="*/ 4723331 h 4723331"/>
              <a:gd name="connsiteX3" fmla="*/ 0 w 7806889"/>
              <a:gd name="connsiteY3" fmla="*/ 3657825 h 4723331"/>
            </a:gdLst>
            <a:ahLst/>
            <a:cxnLst>
              <a:cxn ang="0">
                <a:pos x="connsiteX0" y="connsiteY0"/>
              </a:cxn>
              <a:cxn ang="0">
                <a:pos x="connsiteX1" y="connsiteY1"/>
              </a:cxn>
              <a:cxn ang="0">
                <a:pos x="connsiteX2" y="connsiteY2"/>
              </a:cxn>
              <a:cxn ang="0">
                <a:pos x="connsiteX3" y="connsiteY3"/>
              </a:cxn>
            </a:cxnLst>
            <a:rect l="l" t="t" r="r" b="b"/>
            <a:pathLst>
              <a:path w="7806889" h="4723331">
                <a:moveTo>
                  <a:pt x="0" y="0"/>
                </a:moveTo>
                <a:lnTo>
                  <a:pt x="7806889" y="0"/>
                </a:lnTo>
                <a:lnTo>
                  <a:pt x="1473016" y="4723331"/>
                </a:lnTo>
                <a:lnTo>
                  <a:pt x="0" y="3657825"/>
                </a:lnTo>
                <a:close/>
              </a:path>
            </a:pathLst>
          </a:custGeom>
        </p:spPr>
        <p:txBody>
          <a:bodyPr wrap="square">
            <a:noAutofit/>
          </a:bodyPr>
          <a:lstStyle/>
          <a:p>
            <a:endParaRPr lang="en-US"/>
          </a:p>
        </p:txBody>
      </p:sp>
      <p:sp>
        <p:nvSpPr>
          <p:cNvPr id="14" name="Freeform: Shape 13"/>
          <p:cNvSpPr/>
          <p:nvPr userDrawn="1"/>
        </p:nvSpPr>
        <p:spPr>
          <a:xfrm rot="10800000" flipV="1">
            <a:off x="0" y="5213253"/>
            <a:ext cx="3747554" cy="1644747"/>
          </a:xfrm>
          <a:custGeom>
            <a:avLst/>
            <a:gdLst>
              <a:gd name="connsiteX0" fmla="*/ 2273790 w 3747554"/>
              <a:gd name="connsiteY0" fmla="*/ 0 h 1644747"/>
              <a:gd name="connsiteX1" fmla="*/ 0 w 3747554"/>
              <a:gd name="connsiteY1" fmla="*/ 1644747 h 1644747"/>
              <a:gd name="connsiteX2" fmla="*/ 3747554 w 3747554"/>
              <a:gd name="connsiteY2" fmla="*/ 1644747 h 1644747"/>
              <a:gd name="connsiteX3" fmla="*/ 3747554 w 3747554"/>
              <a:gd name="connsiteY3" fmla="*/ 1099025 h 1644747"/>
            </a:gdLst>
            <a:ahLst/>
            <a:cxnLst>
              <a:cxn ang="0">
                <a:pos x="connsiteX0" y="connsiteY0"/>
              </a:cxn>
              <a:cxn ang="0">
                <a:pos x="connsiteX1" y="connsiteY1"/>
              </a:cxn>
              <a:cxn ang="0">
                <a:pos x="connsiteX2" y="connsiteY2"/>
              </a:cxn>
              <a:cxn ang="0">
                <a:pos x="connsiteX3" y="connsiteY3"/>
              </a:cxn>
            </a:cxnLst>
            <a:rect l="l" t="t" r="r" b="b"/>
            <a:pathLst>
              <a:path w="3747554" h="1644747">
                <a:moveTo>
                  <a:pt x="2273790" y="0"/>
                </a:moveTo>
                <a:lnTo>
                  <a:pt x="0" y="1644747"/>
                </a:lnTo>
                <a:lnTo>
                  <a:pt x="3747554" y="1644747"/>
                </a:lnTo>
                <a:lnTo>
                  <a:pt x="3747554" y="109902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ate Placeholder 3"/>
          <p:cNvSpPr>
            <a:spLocks noGrp="1"/>
          </p:cNvSpPr>
          <p:nvPr>
            <p:ph type="dt" sz="half" idx="11"/>
          </p:nvPr>
        </p:nvSpPr>
        <p:spPr>
          <a:xfrm>
            <a:off x="569946" y="6356349"/>
            <a:ext cx="1931877" cy="365125"/>
          </a:xfrm>
          <a:prstGeom prst="rect">
            <a:avLst/>
          </a:prstGeom>
        </p:spPr>
        <p:txBody>
          <a:bodyPr lIns="0" rIns="0"/>
          <a:lstStyle>
            <a:lvl1pPr algn="ctr">
              <a:defRPr>
                <a:solidFill>
                  <a:schemeClr val="bg2">
                    <a:lumMod val="50000"/>
                  </a:schemeClr>
                </a:solidFill>
              </a:defRPr>
            </a:lvl1pPr>
          </a:lstStyle>
          <a:p>
            <a:r>
              <a:rPr lang="en-US"/>
              <a:t>Your Date Here</a:t>
            </a:r>
          </a:p>
        </p:txBody>
      </p:sp>
      <p:sp>
        <p:nvSpPr>
          <p:cNvPr id="41" name="Footer Placeholder 4"/>
          <p:cNvSpPr>
            <a:spLocks noGrp="1"/>
          </p:cNvSpPr>
          <p:nvPr>
            <p:ph type="ftr" sz="quarter" idx="12"/>
          </p:nvPr>
        </p:nvSpPr>
        <p:spPr>
          <a:xfrm>
            <a:off x="3747555" y="6356350"/>
            <a:ext cx="5647713" cy="365125"/>
          </a:xfrm>
          <a:prstGeom prst="rect">
            <a:avLst/>
          </a:prstGeom>
        </p:spPr>
        <p:txBody>
          <a:bodyPr/>
          <a:lstStyle>
            <a:lvl1pPr algn="l">
              <a:defRPr cap="none" baseline="0">
                <a:solidFill>
                  <a:schemeClr val="bg2">
                    <a:lumMod val="75000"/>
                  </a:schemeClr>
                </a:solidFill>
              </a:defRPr>
            </a:lvl1pPr>
          </a:lstStyle>
          <a:p>
            <a:r>
              <a:rPr lang="en-US"/>
              <a:t>Your Footer Here</a:t>
            </a:r>
          </a:p>
        </p:txBody>
      </p:sp>
      <p:sp>
        <p:nvSpPr>
          <p:cNvPr id="19" name="Freeform: Shape 18"/>
          <p:cNvSpPr/>
          <p:nvPr userDrawn="1"/>
        </p:nvSpPr>
        <p:spPr>
          <a:xfrm flipV="1">
            <a:off x="7333860" y="-1"/>
            <a:ext cx="4858141" cy="2684911"/>
          </a:xfrm>
          <a:custGeom>
            <a:avLst/>
            <a:gdLst>
              <a:gd name="connsiteX0" fmla="*/ 1229424 w 4858141"/>
              <a:gd name="connsiteY0" fmla="*/ 2684911 h 2684911"/>
              <a:gd name="connsiteX1" fmla="*/ 4858141 w 4858141"/>
              <a:gd name="connsiteY1" fmla="*/ 2684911 h 2684911"/>
              <a:gd name="connsiteX2" fmla="*/ 4858141 w 4858141"/>
              <a:gd name="connsiteY2" fmla="*/ 1794066 h 2684911"/>
              <a:gd name="connsiteX3" fmla="*/ 2452345 w 4858141"/>
              <a:gd name="connsiteY3" fmla="*/ 0 h 2684911"/>
              <a:gd name="connsiteX4" fmla="*/ 0 w 4858141"/>
              <a:gd name="connsiteY4" fmla="*/ 1773905 h 268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8141" h="2684911">
                <a:moveTo>
                  <a:pt x="1229424" y="2684911"/>
                </a:moveTo>
                <a:lnTo>
                  <a:pt x="4858141" y="2684911"/>
                </a:lnTo>
                <a:lnTo>
                  <a:pt x="4858141" y="1794066"/>
                </a:lnTo>
                <a:lnTo>
                  <a:pt x="2452345" y="0"/>
                </a:lnTo>
                <a:lnTo>
                  <a:pt x="0" y="177390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7"/>
          <p:cNvSpPr>
            <a:spLocks noGrp="1"/>
          </p:cNvSpPr>
          <p:nvPr>
            <p:ph type="body" sz="quarter" idx="14" hasCustomPrompt="1"/>
          </p:nvPr>
        </p:nvSpPr>
        <p:spPr>
          <a:xfrm>
            <a:off x="8000322" y="235007"/>
            <a:ext cx="3528392" cy="1643438"/>
          </a:xfrm>
          <a:prstGeom prst="rect">
            <a:avLst/>
          </a:prstGeom>
        </p:spPr>
        <p:txBody>
          <a:bodyPr anchor="ctr">
            <a:noAutofit/>
          </a:bodyPr>
          <a:lstStyle>
            <a:lvl1pPr marL="0" indent="0" algn="ctr">
              <a:buNone/>
              <a:defRPr sz="8800" cap="all" baseline="0">
                <a:solidFill>
                  <a:schemeClr val="tx2"/>
                </a:solidFill>
              </a:defRPr>
            </a:lvl1pPr>
          </a:lstStyle>
          <a:p>
            <a:pPr lvl="0"/>
            <a:r>
              <a:rPr lang="en-US"/>
              <a:t>#00</a:t>
            </a:r>
          </a:p>
        </p:txBody>
      </p:sp>
      <p:sp>
        <p:nvSpPr>
          <p:cNvPr id="17" name="Slide Number Placeholder 5"/>
          <p:cNvSpPr>
            <a:spLocks noGrp="1"/>
          </p:cNvSpPr>
          <p:nvPr>
            <p:ph type="sldNum" sz="quarter" idx="15"/>
          </p:nvPr>
        </p:nvSpPr>
        <p:spPr>
          <a:xfrm>
            <a:off x="10856835" y="6356350"/>
            <a:ext cx="865312" cy="365125"/>
          </a:xfrm>
          <a:prstGeom prst="rect">
            <a:avLst/>
          </a:prstGeom>
        </p:spPr>
        <p:txBody>
          <a:bodyPr/>
          <a:lstStyle>
            <a:lvl1pPr>
              <a:defRPr>
                <a:solidFill>
                  <a:schemeClr val="bg2">
                    <a:lumMod val="75000"/>
                  </a:schemeClr>
                </a:solidFill>
              </a:defRPr>
            </a:lvl1pPr>
          </a:lstStyle>
          <a:p>
            <a:fld id="{FC1CF07D-8B3F-4D32-B059-0039CEA46DB1}" type="slidenum">
              <a:rPr lang="en-US" smtClean="0"/>
              <a:pPr/>
              <a:t>‹#›</a:t>
            </a:fld>
            <a:endParaRPr lang="en-US"/>
          </a:p>
        </p:txBody>
      </p:sp>
    </p:spTree>
    <p:extLst>
      <p:ext uri="{BB962C8B-B14F-4D97-AF65-F5344CB8AC3E}">
        <p14:creationId xmlns:p14="http://schemas.microsoft.com/office/powerpoint/2010/main" val="2612550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Slide 5">
    <p:spTree>
      <p:nvGrpSpPr>
        <p:cNvPr id="1" name=""/>
        <p:cNvGrpSpPr/>
        <p:nvPr/>
      </p:nvGrpSpPr>
      <p:grpSpPr>
        <a:xfrm>
          <a:off x="0" y="0"/>
          <a:ext cx="0" cy="0"/>
          <a:chOff x="0" y="0"/>
          <a:chExt cx="0" cy="0"/>
        </a:xfrm>
      </p:grpSpPr>
      <p:sp>
        <p:nvSpPr>
          <p:cNvPr id="37" name="Freeform: Shape 36"/>
          <p:cNvSpPr/>
          <p:nvPr userDrawn="1"/>
        </p:nvSpPr>
        <p:spPr>
          <a:xfrm>
            <a:off x="0" y="5029200"/>
            <a:ext cx="12192000" cy="18288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3"/>
          </p:nvPr>
        </p:nvSpPr>
        <p:spPr>
          <a:xfrm>
            <a:off x="0" y="1371601"/>
            <a:ext cx="12192000"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9016 w 8129016"/>
              <a:gd name="connsiteY3" fmla="*/ 3657600 h 3657600"/>
              <a:gd name="connsiteX4" fmla="*/ 4064000 w 8129016"/>
              <a:gd name="connsiteY4" fmla="*/ 3657600 h 3657600"/>
              <a:gd name="connsiteX5" fmla="*/ 0 w 8129016"/>
              <a:gd name="connsiteY5"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9016" h="3657600">
                <a:moveTo>
                  <a:pt x="0" y="0"/>
                </a:moveTo>
                <a:lnTo>
                  <a:pt x="8129016" y="0"/>
                </a:lnTo>
                <a:lnTo>
                  <a:pt x="8129016" y="1828800"/>
                </a:lnTo>
                <a:lnTo>
                  <a:pt x="8129016" y="36576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2" name="Title 1"/>
          <p:cNvSpPr>
            <a:spLocks noGrp="1"/>
          </p:cNvSpPr>
          <p:nvPr>
            <p:ph type="ctrTitle"/>
          </p:nvPr>
        </p:nvSpPr>
        <p:spPr>
          <a:xfrm>
            <a:off x="1163452" y="5207651"/>
            <a:ext cx="9865096" cy="1067644"/>
          </a:xfrm>
          <a:prstGeom prst="rect">
            <a:avLst/>
          </a:prstGeom>
        </p:spPr>
        <p:txBody>
          <a:bodyPr lIns="274320" rIns="274320" anchor="ctr">
            <a:noAutofit/>
          </a:bodyPr>
          <a:lstStyle>
            <a:lvl1pPr algn="ctr">
              <a:defRPr sz="5400" b="1" cap="all" baseline="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163452" y="6165304"/>
            <a:ext cx="9865096" cy="480131"/>
          </a:xfrm>
          <a:prstGeom prst="rect">
            <a:avLst/>
          </a:prstGeom>
        </p:spPr>
        <p:txBody>
          <a:bodyPr wrap="square" lIns="274320" rIns="274320">
            <a:spAutoFit/>
          </a:bodyPr>
          <a:lstStyle>
            <a:lvl1pPr marL="0" indent="0" algn="ctr">
              <a:buNone/>
              <a:defRPr sz="2800">
                <a:solidFill>
                  <a:schemeClr val="accent6">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86312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Slide 6">
    <p:spTree>
      <p:nvGrpSpPr>
        <p:cNvPr id="1" name=""/>
        <p:cNvGrpSpPr/>
        <p:nvPr/>
      </p:nvGrpSpPr>
      <p:grpSpPr>
        <a:xfrm>
          <a:off x="0" y="0"/>
          <a:ext cx="0" cy="0"/>
          <a:chOff x="0" y="0"/>
          <a:chExt cx="0" cy="0"/>
        </a:xfrm>
      </p:grpSpPr>
      <p:sp>
        <p:nvSpPr>
          <p:cNvPr id="37" name="Freeform: Shape 36"/>
          <p:cNvSpPr/>
          <p:nvPr userDrawn="1"/>
        </p:nvSpPr>
        <p:spPr>
          <a:xfrm>
            <a:off x="0" y="5029200"/>
            <a:ext cx="12192000" cy="18288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3"/>
          </p:nvPr>
        </p:nvSpPr>
        <p:spPr>
          <a:xfrm>
            <a:off x="0" y="1371601"/>
            <a:ext cx="12192000"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9016 w 8129016"/>
              <a:gd name="connsiteY3" fmla="*/ 3657600 h 3657600"/>
              <a:gd name="connsiteX4" fmla="*/ 4064000 w 8129016"/>
              <a:gd name="connsiteY4" fmla="*/ 3657600 h 3657600"/>
              <a:gd name="connsiteX5" fmla="*/ 0 w 8129016"/>
              <a:gd name="connsiteY5"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9016" h="3657600">
                <a:moveTo>
                  <a:pt x="0" y="0"/>
                </a:moveTo>
                <a:lnTo>
                  <a:pt x="8129016" y="0"/>
                </a:lnTo>
                <a:lnTo>
                  <a:pt x="8129016" y="1828800"/>
                </a:lnTo>
                <a:lnTo>
                  <a:pt x="8129016" y="36576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2" name="Title 1"/>
          <p:cNvSpPr>
            <a:spLocks noGrp="1"/>
          </p:cNvSpPr>
          <p:nvPr>
            <p:ph type="ctrTitle"/>
          </p:nvPr>
        </p:nvSpPr>
        <p:spPr>
          <a:xfrm>
            <a:off x="1163452" y="5207651"/>
            <a:ext cx="9865096" cy="1067644"/>
          </a:xfrm>
          <a:prstGeom prst="rect">
            <a:avLst/>
          </a:prstGeom>
        </p:spPr>
        <p:txBody>
          <a:bodyPr lIns="274320" rIns="274320" anchor="ctr">
            <a:noAutofit/>
          </a:bodyPr>
          <a:lstStyle>
            <a:lvl1pPr algn="ctr">
              <a:defRPr sz="5400" b="1" cap="all" baseline="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163452" y="6165304"/>
            <a:ext cx="9865096" cy="480131"/>
          </a:xfrm>
          <a:prstGeom prst="rect">
            <a:avLst/>
          </a:prstGeom>
        </p:spPr>
        <p:txBody>
          <a:bodyPr wrap="square" lIns="274320" rIns="274320">
            <a:spAutoFit/>
          </a:bodyPr>
          <a:lstStyle>
            <a:lvl1pPr marL="0" indent="0" algn="ctr">
              <a:buNone/>
              <a:defRPr sz="2800">
                <a:solidFill>
                  <a:schemeClr val="accent6">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22796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nsition Slide 7">
    <p:spTree>
      <p:nvGrpSpPr>
        <p:cNvPr id="1" name=""/>
        <p:cNvGrpSpPr/>
        <p:nvPr/>
      </p:nvGrpSpPr>
      <p:grpSpPr>
        <a:xfrm>
          <a:off x="0" y="0"/>
          <a:ext cx="0" cy="0"/>
          <a:chOff x="0" y="0"/>
          <a:chExt cx="0" cy="0"/>
        </a:xfrm>
      </p:grpSpPr>
      <p:sp>
        <p:nvSpPr>
          <p:cNvPr id="37" name="Freeform: Shape 36"/>
          <p:cNvSpPr/>
          <p:nvPr userDrawn="1"/>
        </p:nvSpPr>
        <p:spPr>
          <a:xfrm>
            <a:off x="0" y="5029200"/>
            <a:ext cx="12192000" cy="18288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3"/>
          </p:nvPr>
        </p:nvSpPr>
        <p:spPr>
          <a:xfrm>
            <a:off x="0" y="1371601"/>
            <a:ext cx="12192000"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9016 w 8129016"/>
              <a:gd name="connsiteY3" fmla="*/ 3657600 h 3657600"/>
              <a:gd name="connsiteX4" fmla="*/ 4064000 w 8129016"/>
              <a:gd name="connsiteY4" fmla="*/ 3657600 h 3657600"/>
              <a:gd name="connsiteX5" fmla="*/ 0 w 8129016"/>
              <a:gd name="connsiteY5"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9016" h="3657600">
                <a:moveTo>
                  <a:pt x="0" y="0"/>
                </a:moveTo>
                <a:lnTo>
                  <a:pt x="8129016" y="0"/>
                </a:lnTo>
                <a:lnTo>
                  <a:pt x="8129016" y="1828800"/>
                </a:lnTo>
                <a:lnTo>
                  <a:pt x="8129016" y="36576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2" name="Title 1"/>
          <p:cNvSpPr>
            <a:spLocks noGrp="1"/>
          </p:cNvSpPr>
          <p:nvPr>
            <p:ph type="ctrTitle"/>
          </p:nvPr>
        </p:nvSpPr>
        <p:spPr>
          <a:xfrm>
            <a:off x="1163452" y="5207651"/>
            <a:ext cx="9865096" cy="1067644"/>
          </a:xfrm>
          <a:prstGeom prst="rect">
            <a:avLst/>
          </a:prstGeom>
        </p:spPr>
        <p:txBody>
          <a:bodyPr lIns="274320" rIns="274320" anchor="ctr">
            <a:noAutofit/>
          </a:bodyPr>
          <a:lstStyle>
            <a:lvl1pPr algn="ctr">
              <a:defRPr sz="5400" b="1" cap="all" baseline="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163452" y="6165304"/>
            <a:ext cx="9865096" cy="480131"/>
          </a:xfrm>
          <a:prstGeom prst="rect">
            <a:avLst/>
          </a:prstGeom>
        </p:spPr>
        <p:txBody>
          <a:bodyPr wrap="square" lIns="274320" rIns="274320">
            <a:spAutoFit/>
          </a:bodyPr>
          <a:lstStyle>
            <a:lvl1pPr marL="0" indent="0" algn="ctr">
              <a:buNone/>
              <a:defRPr sz="2800">
                <a:solidFill>
                  <a:schemeClr val="accent4">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90445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Your Date Here</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Your Footer Here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1CF07D-8B3F-4D32-B059-0039CEA46DB1}" type="slidenum">
              <a:rPr lang="en-US" smtClean="0"/>
              <a:pPr/>
              <a:t>‹#›</a:t>
            </a:fld>
            <a:endParaRPr lang="en-US"/>
          </a:p>
        </p:txBody>
      </p:sp>
      <p:sp>
        <p:nvSpPr>
          <p:cNvPr id="14" name="Rectangle 13"/>
          <p:cNvSpPr/>
          <p:nvPr userDrawn="1"/>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3009425401"/>
      </p:ext>
    </p:extLst>
  </p:cSld>
  <p:clrMap bg1="lt1" tx1="dk1" bg2="lt2" tx2="dk2" accent1="accent1" accent2="accent2" accent3="accent3" accent4="accent4" accent5="accent5" accent6="accent6" hlink="hlink" folHlink="folHlink"/>
  <p:sldLayoutIdLst>
    <p:sldLayoutId id="2147483852" r:id="rId1"/>
    <p:sldLayoutId id="2147483857" r:id="rId2"/>
    <p:sldLayoutId id="2147483861" r:id="rId3"/>
    <p:sldLayoutId id="2147483858" r:id="rId4"/>
    <p:sldLayoutId id="2147483860" r:id="rId5"/>
    <p:sldLayoutId id="2147483859" r:id="rId6"/>
    <p:sldLayoutId id="2147483862" r:id="rId7"/>
    <p:sldLayoutId id="2147483864" r:id="rId8"/>
    <p:sldLayoutId id="2147483863" r:id="rId9"/>
    <p:sldLayoutId id="2147483865" r:id="rId10"/>
    <p:sldLayoutId id="2147483866" r:id="rId11"/>
    <p:sldLayoutId id="2147483883" r:id="rId12"/>
    <p:sldLayoutId id="2147483874" r:id="rId13"/>
    <p:sldLayoutId id="2147483875" r:id="rId14"/>
    <p:sldLayoutId id="2147483877" r:id="rId15"/>
    <p:sldLayoutId id="2147483882" r:id="rId16"/>
    <p:sldLayoutId id="2147483876" r:id="rId17"/>
    <p:sldLayoutId id="2147483872" r:id="rId18"/>
    <p:sldLayoutId id="2147483878" r:id="rId19"/>
    <p:sldLayoutId id="2147483856" r:id="rId20"/>
    <p:sldLayoutId id="2147483880" r:id="rId21"/>
    <p:sldLayoutId id="2147483879" r:id="rId22"/>
    <p:sldLayoutId id="2147483881" r:id="rId2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137160"/>
            <a:ext cx="10972800" cy="707886"/>
          </a:xfrm>
          <a:prstGeom prst="rect">
            <a:avLst/>
          </a:prstGeom>
        </p:spPr>
        <p:txBody>
          <a:bodyPr vert="horz" lIns="91440" tIns="45720" rIns="91440" bIns="45720" rtlCol="0" anchor="ctr">
            <a:spAutoFit/>
          </a:bodyPr>
          <a:lstStyle/>
          <a:p>
            <a:pPr lvl="0"/>
            <a:r>
              <a:rPr lang="en-US"/>
              <a:t>Click to edit Master title style</a:t>
            </a:r>
            <a:endParaRPr lang="en-US" dirty="0"/>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p:cNvSpPr/>
          <p:nvPr/>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3974763103"/>
      </p:ext>
    </p:extLst>
  </p:cSld>
  <p:clrMap bg1="lt1" tx1="dk1" bg2="lt2" tx2="dk2" accent1="accent1" accent2="accent2" accent3="accent3" accent4="accent4" accent5="accent5" accent6="accent6" hlink="hlink" folHlink="folHlink"/>
  <p:hf hdr="0"/>
  <p:txStyles>
    <p:titleStyle>
      <a:lvl1pPr algn="r" defTabSz="914354" rtl="0" eaLnBrk="1" latinLnBrk="0" hangingPunct="1">
        <a:spcBef>
          <a:spcPct val="0"/>
        </a:spcBef>
        <a:buNone/>
        <a:defRPr lang="en-US" sz="4000" b="1" kern="1200" cap="all" normalizeH="0" baseline="0" dirty="0">
          <a:solidFill>
            <a:srgbClr val="2F3A46"/>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882" indent="-342882" algn="l" defTabSz="914354" rtl="0" eaLnBrk="1" latinLnBrk="0" hangingPunct="1">
        <a:spcBef>
          <a:spcPct val="20000"/>
        </a:spcBef>
        <a:buFont typeface="Arial" pitchFamily="34" charset="0"/>
        <a:buChar char="•"/>
        <a:defRPr sz="32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742913" indent="-285737" algn="l" defTabSz="914354" rtl="0" eaLnBrk="1" latinLnBrk="0" hangingPunct="1">
        <a:spcBef>
          <a:spcPct val="20000"/>
        </a:spcBef>
        <a:buFont typeface="Arial" pitchFamily="34" charset="0"/>
        <a:buChar char="–"/>
        <a:defRPr sz="2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1142942" indent="-228589" algn="l" defTabSz="914354" rtl="0" eaLnBrk="1" latinLnBrk="0" hangingPunct="1">
        <a:spcBef>
          <a:spcPct val="20000"/>
        </a:spcBef>
        <a:buFont typeface="Arial" pitchFamily="34" charset="0"/>
        <a:buChar char="•"/>
        <a:defRPr sz="24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120" indent="-228589" algn="l" defTabSz="914354" rtl="0" eaLnBrk="1" latinLnBrk="0" hangingPunct="1">
        <a:spcBef>
          <a:spcPct val="20000"/>
        </a:spcBef>
        <a:buFont typeface="Arial" pitchFamily="34" charset="0"/>
        <a:buChar char="–"/>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298" indent="-228589" algn="l" defTabSz="914354" rtl="0" eaLnBrk="1" latinLnBrk="0" hangingPunct="1">
        <a:spcBef>
          <a:spcPct val="20000"/>
        </a:spcBef>
        <a:buFont typeface="Arial" pitchFamily="34" charset="0"/>
        <a:buChar char="»"/>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E263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3" cstate="email"/>
          <a:stretch>
            <a:fillRect/>
          </a:stretch>
        </p:blipFill>
        <p:spPr>
          <a:xfrm>
            <a:off x="4638930" y="341031"/>
            <a:ext cx="2914141" cy="804743"/>
          </a:xfrm>
          <a:prstGeom prst="rect">
            <a:avLst/>
          </a:prstGeom>
        </p:spPr>
      </p:pic>
      <p:sp>
        <p:nvSpPr>
          <p:cNvPr id="5" name="Rectangle 4"/>
          <p:cNvSpPr/>
          <p:nvPr userDrawn="1"/>
        </p:nvSpPr>
        <p:spPr>
          <a:xfrm>
            <a:off x="2185947" y="2158991"/>
            <a:ext cx="7820106" cy="3416320"/>
          </a:xfrm>
          <a:prstGeom prst="rect">
            <a:avLst/>
          </a:prstGeom>
        </p:spPr>
        <p:txBody>
          <a:bodyPr wrap="square" anchor="ctr">
            <a:spAutoFit/>
          </a:bodyPr>
          <a:lstStyle/>
          <a:p>
            <a:pPr algn="ctr" defTabSz="914354"/>
            <a:r>
              <a:rPr lang="en-US" sz="5400" dirty="0">
                <a:solidFill>
                  <a:schemeClr val="bg1"/>
                </a:solidFill>
                <a:latin typeface="Calibri Light" panose="020F0302020204030204" pitchFamily="34" charset="0"/>
              </a:rPr>
              <a:t>Free </a:t>
            </a:r>
            <a:r>
              <a:rPr lang="en-US" sz="5400">
                <a:solidFill>
                  <a:schemeClr val="bg1"/>
                </a:solidFill>
                <a:latin typeface="Calibri Light" panose="020F0302020204030204" pitchFamily="34" charset="0"/>
              </a:rPr>
              <a:t>creative templates</a:t>
            </a:r>
            <a:r>
              <a:rPr lang="en-US" sz="5400" dirty="0">
                <a:solidFill>
                  <a:schemeClr val="bg1"/>
                </a:solidFill>
                <a:latin typeface="Calibri Light" panose="020F0302020204030204" pitchFamily="34" charset="0"/>
              </a:rPr>
              <a:t>, charts, diagrams and maps for your outstanding presentations</a:t>
            </a:r>
          </a:p>
        </p:txBody>
      </p:sp>
    </p:spTree>
    <p:extLst>
      <p:ext uri="{BB962C8B-B14F-4D97-AF65-F5344CB8AC3E}">
        <p14:creationId xmlns:p14="http://schemas.microsoft.com/office/powerpoint/2010/main" val="3800825972"/>
      </p:ext>
    </p:extLst>
  </p:cSld>
  <p:clrMap bg1="lt1" tx1="dk1" bg2="lt2" tx2="dk2" accent1="accent1" accent2="accent2" accent3="accent3" accent4="accent4" accent5="accent5" accent6="accent6" hlink="hlink" folHlink="folHlink"/>
  <p:sldLayoutIdLst>
    <p:sldLayoutId id="2147483754" r:id="rId1"/>
  </p:sldLayoutIdLst>
  <p:hf hdr="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jpeg"/><Relationship Id="rId7"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slide" Target="slide4.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9.xml"/><Relationship Id="rId13" Type="http://schemas.openxmlformats.org/officeDocument/2006/relationships/slide" Target="slide4.xml"/><Relationship Id="rId3" Type="http://schemas.microsoft.com/office/2007/relationships/media" Target="../media/media3.mp3"/><Relationship Id="rId7" Type="http://schemas.openxmlformats.org/officeDocument/2006/relationships/slideLayout" Target="../slideLayouts/slideLayout3.xml"/><Relationship Id="rId12" Type="http://schemas.openxmlformats.org/officeDocument/2006/relationships/image" Target="../media/image43.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2.jpeg"/><Relationship Id="rId5" Type="http://schemas.microsoft.com/office/2007/relationships/media" Target="../media/media4.mp3"/><Relationship Id="rId15" Type="http://schemas.openxmlformats.org/officeDocument/2006/relationships/image" Target="../media/image33.png"/><Relationship Id="rId10" Type="http://schemas.openxmlformats.org/officeDocument/2006/relationships/image" Target="../media/image41.jpeg"/><Relationship Id="rId4" Type="http://schemas.openxmlformats.org/officeDocument/2006/relationships/audio" Target="../media/media3.mp3"/><Relationship Id="rId9" Type="http://schemas.openxmlformats.org/officeDocument/2006/relationships/image" Target="../media/image40.jpeg"/><Relationship Id="rId1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slide" Target="slide4.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slide" Target="slide47.xml"/><Relationship Id="rId5" Type="http://schemas.openxmlformats.org/officeDocument/2006/relationships/image" Target="../media/image46.jpeg"/><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3.xml"/><Relationship Id="rId7" Type="http://schemas.openxmlformats.org/officeDocument/2006/relationships/image" Target="../media/image49.jpe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33.png"/><Relationship Id="rId4" Type="http://schemas.openxmlformats.org/officeDocument/2006/relationships/notesSlide" Target="../notesSlides/notesSlide11.xml"/><Relationship Id="rId9" Type="http://schemas.openxmlformats.org/officeDocument/2006/relationships/image" Target="../media/image50.jpeg"/></Relationships>
</file>

<file path=ppt/slides/_rels/slide13.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slideLayout" Target="../slideLayouts/slideLayout8.xml"/><Relationship Id="rId7" Type="http://schemas.openxmlformats.org/officeDocument/2006/relationships/slide" Target="slide4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33.png"/><Relationship Id="rId4" Type="http://schemas.openxmlformats.org/officeDocument/2006/relationships/notesSlide" Target="../notesSlides/notesSlide12.xml"/><Relationship Id="rId9"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slide" Target="slide4.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4.jpeg"/><Relationship Id="rId5" Type="http://schemas.openxmlformats.org/officeDocument/2006/relationships/image" Target="../media/image51.jpeg"/><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slideLayout" Target="../slideLayouts/slideLayout7.xml"/><Relationship Id="rId7" Type="http://schemas.openxmlformats.org/officeDocument/2006/relationships/slide" Target="slide44.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33.png"/><Relationship Id="rId4" Type="http://schemas.openxmlformats.org/officeDocument/2006/relationships/notesSlide" Target="../notesSlides/notesSlide14.xml"/><Relationship Id="rId9"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slide" Target="slide4.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slide" Target="slide4.xml"/><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slide" Target="slide50.xml"/><Relationship Id="rId5" Type="http://schemas.openxmlformats.org/officeDocument/2006/relationships/image" Target="../media/image63.jpeg"/><Relationship Id="rId4" Type="http://schemas.openxmlformats.org/officeDocument/2006/relationships/image" Target="../media/image62.jpeg"/></Relationships>
</file>

<file path=ppt/slides/_rels/slide1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64.jpeg"/><Relationship Id="rId7" Type="http://schemas.openxmlformats.org/officeDocument/2006/relationships/slide" Target="slide4.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12.xml"/><Relationship Id="rId7" Type="http://schemas.openxmlformats.org/officeDocument/2006/relationships/slide" Target="slide5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notesSlide" Target="../notesSlides/notesSlide18.xml"/><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hyperlink" Target="https://zvukipro.com/ptici/" TargetMode="External"/><Relationship Id="rId3" Type="http://schemas.openxmlformats.org/officeDocument/2006/relationships/hyperlink" Target="https://fareastru.birds.watch/v2checklist.php?l=ru" TargetMode="External"/><Relationship Id="rId7" Type="http://schemas.openxmlformats.org/officeDocument/2006/relationships/hyperlink" Target="https://moybutuz.ru/ptitsy-dal-nego-vostoka-s-dlinnym-klyuvom/"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mexa1.ru/golubi/pticy-dalnego-vostoka.html" TargetMode="External"/><Relationship Id="rId5" Type="http://schemas.openxmlformats.org/officeDocument/2006/relationships/hyperlink" Target="https://habinfo.ru/ptitsy-habarovskogo-kraya/" TargetMode="External"/><Relationship Id="rId10" Type="http://schemas.openxmlformats.org/officeDocument/2006/relationships/image" Target="../media/image7.png"/><Relationship Id="rId4" Type="http://schemas.openxmlformats.org/officeDocument/2006/relationships/hyperlink" Target="https://astromoon.wixsite.com/girichas/untitled-cs6t" TargetMode="Externa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69.jpeg"/><Relationship Id="rId5" Type="http://schemas.openxmlformats.org/officeDocument/2006/relationships/image" Target="../media/image71.jpeg"/><Relationship Id="rId4" Type="http://schemas.openxmlformats.org/officeDocument/2006/relationships/image" Target="../media/image70.jpeg"/></Relationships>
</file>

<file path=ppt/slides/_rels/slide21.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slide" Target="slide4.xm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slide" Target="slide52.xml"/><Relationship Id="rId5" Type="http://schemas.openxmlformats.org/officeDocument/2006/relationships/image" Target="../media/image75.jpeg"/><Relationship Id="rId4" Type="http://schemas.openxmlformats.org/officeDocument/2006/relationships/image" Target="../media/image74.jpeg"/></Relationships>
</file>

<file path=ppt/slides/_rels/slide22.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slideLayout" Target="../slideLayouts/slideLayout3.xml"/><Relationship Id="rId7" Type="http://schemas.openxmlformats.org/officeDocument/2006/relationships/image" Target="../media/image78.jpe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77.jpeg"/><Relationship Id="rId5" Type="http://schemas.openxmlformats.org/officeDocument/2006/relationships/image" Target="../media/image76.jpeg"/><Relationship Id="rId10" Type="http://schemas.openxmlformats.org/officeDocument/2006/relationships/image" Target="../media/image33.png"/><Relationship Id="rId4" Type="http://schemas.openxmlformats.org/officeDocument/2006/relationships/notesSlide" Target="../notesSlides/notesSlide21.xml"/><Relationship Id="rId9" Type="http://schemas.openxmlformats.org/officeDocument/2006/relationships/slide" Target="slide4.xml"/></Relationships>
</file>

<file path=ppt/slides/_rels/slide23.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slideLayout" Target="../slideLayouts/slideLayout3.xml"/><Relationship Id="rId7" Type="http://schemas.openxmlformats.org/officeDocument/2006/relationships/image" Target="../media/image81.jpe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80.jpeg"/><Relationship Id="rId5" Type="http://schemas.openxmlformats.org/officeDocument/2006/relationships/image" Target="../media/image74.jpeg"/><Relationship Id="rId10" Type="http://schemas.openxmlformats.org/officeDocument/2006/relationships/image" Target="../media/image33.png"/><Relationship Id="rId4" Type="http://schemas.openxmlformats.org/officeDocument/2006/relationships/notesSlide" Target="../notesSlides/notesSlide22.xml"/><Relationship Id="rId9" Type="http://schemas.openxmlformats.org/officeDocument/2006/relationships/slide" Target="slide4.xml"/></Relationships>
</file>

<file path=ppt/slides/_rels/slide24.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slide" Target="slide4.xml"/><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slide" Target="slide53.xml"/><Relationship Id="rId5" Type="http://schemas.openxmlformats.org/officeDocument/2006/relationships/image" Target="../media/image84.jpeg"/><Relationship Id="rId4" Type="http://schemas.openxmlformats.org/officeDocument/2006/relationships/image" Target="../media/image83.jpeg"/></Relationships>
</file>

<file path=ppt/slides/_rels/slide25.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slide" Target="slide4.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26.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slide" Target="slide4.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27.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slide" Target="slide4.xml"/><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slide" Target="slide54.xml"/><Relationship Id="rId5" Type="http://schemas.openxmlformats.org/officeDocument/2006/relationships/image" Target="../media/image94.jpeg"/><Relationship Id="rId4" Type="http://schemas.openxmlformats.org/officeDocument/2006/relationships/image" Target="../media/image93.jpeg"/></Relationships>
</file>

<file path=ppt/slides/_rels/slide28.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slideLayout" Target="../slideLayouts/slideLayout3.xml"/><Relationship Id="rId7" Type="http://schemas.openxmlformats.org/officeDocument/2006/relationships/image" Target="../media/image96.jpe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95.jpeg"/><Relationship Id="rId5" Type="http://schemas.openxmlformats.org/officeDocument/2006/relationships/image" Target="../media/image92.jpeg"/><Relationship Id="rId10" Type="http://schemas.openxmlformats.org/officeDocument/2006/relationships/image" Target="../media/image33.png"/><Relationship Id="rId4" Type="http://schemas.openxmlformats.org/officeDocument/2006/relationships/notesSlide" Target="../notesSlides/notesSlide27.xml"/><Relationship Id="rId9" Type="http://schemas.openxmlformats.org/officeDocument/2006/relationships/slide" Target="slide4.xml"/></Relationships>
</file>

<file path=ppt/slides/_rels/slide29.xml.rels><?xml version="1.0" encoding="UTF-8" standalone="yes"?>
<Relationships xmlns="http://schemas.openxmlformats.org/package/2006/relationships"><Relationship Id="rId8" Type="http://schemas.openxmlformats.org/officeDocument/2006/relationships/image" Target="../media/image99.jpeg"/><Relationship Id="rId3" Type="http://schemas.microsoft.com/office/2007/relationships/media" Target="../media/media13.mp3"/><Relationship Id="rId7" Type="http://schemas.openxmlformats.org/officeDocument/2006/relationships/image" Target="../media/image98.jpeg"/><Relationship Id="rId12" Type="http://schemas.openxmlformats.org/officeDocument/2006/relationships/image" Target="../media/image33.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notesSlide" Target="../notesSlides/notesSlide28.xml"/><Relationship Id="rId11" Type="http://schemas.openxmlformats.org/officeDocument/2006/relationships/slide" Target="slide4.xml"/><Relationship Id="rId5" Type="http://schemas.openxmlformats.org/officeDocument/2006/relationships/slideLayout" Target="../slideLayouts/slideLayout3.xml"/><Relationship Id="rId10" Type="http://schemas.openxmlformats.org/officeDocument/2006/relationships/image" Target="../media/image101.jpeg"/><Relationship Id="rId4" Type="http://schemas.openxmlformats.org/officeDocument/2006/relationships/audio" Target="../media/media13.mp3"/><Relationship Id="rId9" Type="http://schemas.openxmlformats.org/officeDocument/2006/relationships/image" Target="../media/image100.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slide" Target="slide4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slide" Target="slide5.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29.xml"/><Relationship Id="rId13" Type="http://schemas.openxmlformats.org/officeDocument/2006/relationships/image" Target="../media/image103.jpeg"/><Relationship Id="rId18" Type="http://schemas.openxmlformats.org/officeDocument/2006/relationships/image" Target="../media/image33.png"/><Relationship Id="rId3" Type="http://schemas.microsoft.com/office/2007/relationships/media" Target="../media/media15.mp3"/><Relationship Id="rId7" Type="http://schemas.openxmlformats.org/officeDocument/2006/relationships/slideLayout" Target="../slideLayouts/slideLayout3.xml"/><Relationship Id="rId12" Type="http://schemas.openxmlformats.org/officeDocument/2006/relationships/image" Target="../media/image102.jpeg"/><Relationship Id="rId17" Type="http://schemas.openxmlformats.org/officeDocument/2006/relationships/slide" Target="slide4.xml"/><Relationship Id="rId2" Type="http://schemas.openxmlformats.org/officeDocument/2006/relationships/audio" Target="../media/media14.mp3"/><Relationship Id="rId16" Type="http://schemas.openxmlformats.org/officeDocument/2006/relationships/image" Target="../media/image106.png"/><Relationship Id="rId1" Type="http://schemas.microsoft.com/office/2007/relationships/media" Target="../media/media14.mp3"/><Relationship Id="rId6" Type="http://schemas.openxmlformats.org/officeDocument/2006/relationships/audio" Target="../media/media16.mp3"/><Relationship Id="rId11" Type="http://schemas.openxmlformats.org/officeDocument/2006/relationships/hyperlink" Target="https://fareastru.birds.watch/v2family.php?l=ru&amp;p=41" TargetMode="External"/><Relationship Id="rId5" Type="http://schemas.microsoft.com/office/2007/relationships/media" Target="../media/media16.mp3"/><Relationship Id="rId15" Type="http://schemas.openxmlformats.org/officeDocument/2006/relationships/image" Target="../media/image105.jpeg"/><Relationship Id="rId10" Type="http://schemas.openxmlformats.org/officeDocument/2006/relationships/image" Target="../media/image94.jpeg"/><Relationship Id="rId4" Type="http://schemas.openxmlformats.org/officeDocument/2006/relationships/audio" Target="../media/media15.mp3"/><Relationship Id="rId9" Type="http://schemas.openxmlformats.org/officeDocument/2006/relationships/image" Target="../media/image93.jpeg"/><Relationship Id="rId14" Type="http://schemas.openxmlformats.org/officeDocument/2006/relationships/image" Target="../media/image104.jpeg"/></Relationships>
</file>

<file path=ppt/slides/_rels/slide31.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slide" Target="slide4.xm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slide" Target="slide55.xml"/><Relationship Id="rId5" Type="http://schemas.openxmlformats.org/officeDocument/2006/relationships/image" Target="../media/image109.jpeg"/><Relationship Id="rId4" Type="http://schemas.openxmlformats.org/officeDocument/2006/relationships/image" Target="../media/image108.jpeg"/></Relationships>
</file>

<file path=ppt/slides/_rels/slide32.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slideLayout" Target="../slideLayouts/slideLayout3.xml"/><Relationship Id="rId7" Type="http://schemas.openxmlformats.org/officeDocument/2006/relationships/image" Target="../media/image111.jpe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10.jpeg"/><Relationship Id="rId5" Type="http://schemas.openxmlformats.org/officeDocument/2006/relationships/image" Target="../media/image109.jpeg"/><Relationship Id="rId10" Type="http://schemas.openxmlformats.org/officeDocument/2006/relationships/slide" Target="slide4.xml"/><Relationship Id="rId4" Type="http://schemas.openxmlformats.org/officeDocument/2006/relationships/notesSlide" Target="../notesSlides/notesSlide31.xml"/><Relationship Id="rId9" Type="http://schemas.openxmlformats.org/officeDocument/2006/relationships/image" Target="../media/image106.png"/></Relationships>
</file>

<file path=ppt/slides/_rels/slide33.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slideLayout" Target="../slideLayouts/slideLayout3.xml"/><Relationship Id="rId7" Type="http://schemas.openxmlformats.org/officeDocument/2006/relationships/image" Target="../media/image115.jpe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14.jpeg"/><Relationship Id="rId5" Type="http://schemas.openxmlformats.org/officeDocument/2006/relationships/image" Target="../media/image113.jpeg"/><Relationship Id="rId10" Type="http://schemas.openxmlformats.org/officeDocument/2006/relationships/slide" Target="slide4.xml"/><Relationship Id="rId4" Type="http://schemas.openxmlformats.org/officeDocument/2006/relationships/notesSlide" Target="../notesSlides/notesSlide32.xml"/><Relationship Id="rId9" Type="http://schemas.openxmlformats.org/officeDocument/2006/relationships/image" Target="../media/image106.png"/></Relationships>
</file>

<file path=ppt/slides/_rels/slide34.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slide" Target="slide4.xml"/><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slide" Target="slide56.xml"/><Relationship Id="rId5" Type="http://schemas.openxmlformats.org/officeDocument/2006/relationships/image" Target="../media/image116.jpeg"/><Relationship Id="rId4" Type="http://schemas.openxmlformats.org/officeDocument/2006/relationships/image" Target="../media/image115.jpeg"/></Relationships>
</file>

<file path=ppt/slides/_rels/slide35.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7.jpeg"/><Relationship Id="rId7" Type="http://schemas.openxmlformats.org/officeDocument/2006/relationships/image" Target="../media/image120.jpeg"/><Relationship Id="rId12" Type="http://schemas.openxmlformats.org/officeDocument/2006/relationships/slide" Target="slide4.xm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19.jpeg"/><Relationship Id="rId11" Type="http://schemas.openxmlformats.org/officeDocument/2006/relationships/image" Target="../media/image124.jpeg"/><Relationship Id="rId5" Type="http://schemas.openxmlformats.org/officeDocument/2006/relationships/image" Target="../media/image105.jpeg"/><Relationship Id="rId10" Type="http://schemas.openxmlformats.org/officeDocument/2006/relationships/image" Target="../media/image123.jpeg"/><Relationship Id="rId4" Type="http://schemas.openxmlformats.org/officeDocument/2006/relationships/image" Target="../media/image118.jpeg"/><Relationship Id="rId9" Type="http://schemas.openxmlformats.org/officeDocument/2006/relationships/image" Target="../media/image122.jpeg"/></Relationships>
</file>

<file path=ppt/slides/_rels/slide36.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5.jpeg"/><Relationship Id="rId7" Type="http://schemas.openxmlformats.org/officeDocument/2006/relationships/image" Target="../media/image128.jpeg"/><Relationship Id="rId12" Type="http://schemas.openxmlformats.org/officeDocument/2006/relationships/slide" Target="slide4.xm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127.jpeg"/><Relationship Id="rId11" Type="http://schemas.openxmlformats.org/officeDocument/2006/relationships/image" Target="../media/image132.jpeg"/><Relationship Id="rId5" Type="http://schemas.openxmlformats.org/officeDocument/2006/relationships/image" Target="../media/image105.jpeg"/><Relationship Id="rId10" Type="http://schemas.openxmlformats.org/officeDocument/2006/relationships/image" Target="../media/image131.jpeg"/><Relationship Id="rId4" Type="http://schemas.openxmlformats.org/officeDocument/2006/relationships/image" Target="../media/image126.jpeg"/><Relationship Id="rId9" Type="http://schemas.openxmlformats.org/officeDocument/2006/relationships/image" Target="../media/image130.jpeg"/></Relationships>
</file>

<file path=ppt/slides/_rels/slide37.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slideLayout" Target="../slideLayouts/slideLayout3.xml"/><Relationship Id="rId7" Type="http://schemas.openxmlformats.org/officeDocument/2006/relationships/image" Target="../media/image134.jpe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33.jpeg"/><Relationship Id="rId5" Type="http://schemas.openxmlformats.org/officeDocument/2006/relationships/image" Target="../media/image116.jpeg"/><Relationship Id="rId10" Type="http://schemas.openxmlformats.org/officeDocument/2006/relationships/image" Target="../media/image33.png"/><Relationship Id="rId4" Type="http://schemas.openxmlformats.org/officeDocument/2006/relationships/notesSlide" Target="../notesSlides/notesSlide36.xml"/><Relationship Id="rId9" Type="http://schemas.openxmlformats.org/officeDocument/2006/relationships/slide" Target="slide4.xml"/></Relationships>
</file>

<file path=ppt/slides/_rels/slide3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slide" Target="slide57.xml"/><Relationship Id="rId4" Type="http://schemas.openxmlformats.org/officeDocument/2006/relationships/image" Target="../media/image137.jpeg"/></Relationships>
</file>

<file path=ppt/slides/_rels/slide39.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slideLayout" Target="../slideLayouts/slideLayout3.xml"/><Relationship Id="rId7" Type="http://schemas.openxmlformats.org/officeDocument/2006/relationships/image" Target="../media/image139.jpe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38.jpeg"/><Relationship Id="rId11" Type="http://schemas.openxmlformats.org/officeDocument/2006/relationships/image" Target="../media/image28.jpeg"/><Relationship Id="rId5" Type="http://schemas.openxmlformats.org/officeDocument/2006/relationships/image" Target="../media/image136.jpeg"/><Relationship Id="rId10" Type="http://schemas.openxmlformats.org/officeDocument/2006/relationships/slide" Target="slide4.xml"/><Relationship Id="rId4" Type="http://schemas.openxmlformats.org/officeDocument/2006/relationships/notesSlide" Target="../notesSlides/notesSlide38.xml"/><Relationship Id="rId9" Type="http://schemas.openxmlformats.org/officeDocument/2006/relationships/image" Target="../media/image106.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6.jpeg"/><Relationship Id="rId18" Type="http://schemas.openxmlformats.org/officeDocument/2006/relationships/image" Target="../media/image19.png"/><Relationship Id="rId26" Type="http://schemas.openxmlformats.org/officeDocument/2006/relationships/image" Target="../media/image23.jpeg"/><Relationship Id="rId3" Type="http://schemas.openxmlformats.org/officeDocument/2006/relationships/image" Target="../media/image10.png"/><Relationship Id="rId21" Type="http://schemas.openxmlformats.org/officeDocument/2006/relationships/slide" Target="slide11.xml"/><Relationship Id="rId7" Type="http://schemas.openxmlformats.org/officeDocument/2006/relationships/slide" Target="slide38.xml"/><Relationship Id="rId12" Type="http://schemas.openxmlformats.org/officeDocument/2006/relationships/slide" Target="slide19.xml"/><Relationship Id="rId17" Type="http://schemas.openxmlformats.org/officeDocument/2006/relationships/slide" Target="slide6.xml"/><Relationship Id="rId25" Type="http://schemas.openxmlformats.org/officeDocument/2006/relationships/slide" Target="slide15.xml"/><Relationship Id="rId2" Type="http://schemas.openxmlformats.org/officeDocument/2006/relationships/notesSlide" Target="../notesSlides/notesSlide4.xml"/><Relationship Id="rId16" Type="http://schemas.openxmlformats.org/officeDocument/2006/relationships/image" Target="../media/image18.jpeg"/><Relationship Id="rId20" Type="http://schemas.openxmlformats.org/officeDocument/2006/relationships/image" Target="../media/image20.jpeg"/><Relationship Id="rId1" Type="http://schemas.openxmlformats.org/officeDocument/2006/relationships/slideLayout" Target="../slideLayouts/slideLayout15.xml"/><Relationship Id="rId6" Type="http://schemas.openxmlformats.org/officeDocument/2006/relationships/image" Target="../media/image12.png"/><Relationship Id="rId11" Type="http://schemas.openxmlformats.org/officeDocument/2006/relationships/image" Target="../media/image15.jpeg"/><Relationship Id="rId24" Type="http://schemas.openxmlformats.org/officeDocument/2006/relationships/image" Target="../media/image22.png"/><Relationship Id="rId5" Type="http://schemas.openxmlformats.org/officeDocument/2006/relationships/image" Target="../media/image11.png"/><Relationship Id="rId15" Type="http://schemas.openxmlformats.org/officeDocument/2006/relationships/slide" Target="slide21.xml"/><Relationship Id="rId23" Type="http://schemas.openxmlformats.org/officeDocument/2006/relationships/slide" Target="slide13.xml"/><Relationship Id="rId10" Type="http://schemas.openxmlformats.org/officeDocument/2006/relationships/slide" Target="slide17.xml"/><Relationship Id="rId19" Type="http://schemas.openxmlformats.org/officeDocument/2006/relationships/slide" Target="slide9.xml"/><Relationship Id="rId4" Type="http://schemas.openxmlformats.org/officeDocument/2006/relationships/slide" Target="slide40.xml"/><Relationship Id="rId9" Type="http://schemas.openxmlformats.org/officeDocument/2006/relationships/image" Target="../media/image14.png"/><Relationship Id="rId14" Type="http://schemas.openxmlformats.org/officeDocument/2006/relationships/image" Target="../media/image17.png"/><Relationship Id="rId22" Type="http://schemas.openxmlformats.org/officeDocument/2006/relationships/image" Target="../media/image21.png"/></Relationships>
</file>

<file path=ppt/slides/_rels/slide40.xml.rels><?xml version="1.0" encoding="UTF-8" standalone="yes"?>
<Relationships xmlns="http://schemas.openxmlformats.org/package/2006/relationships"><Relationship Id="rId8" Type="http://schemas.openxmlformats.org/officeDocument/2006/relationships/image" Target="../media/image141.jpeg"/><Relationship Id="rId3" Type="http://schemas.microsoft.com/office/2007/relationships/media" Target="../media/media22.mp3"/><Relationship Id="rId7" Type="http://schemas.openxmlformats.org/officeDocument/2006/relationships/image" Target="../media/image140.jpeg"/><Relationship Id="rId12" Type="http://schemas.openxmlformats.org/officeDocument/2006/relationships/image" Target="../media/image33.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notesSlide" Target="../notesSlides/notesSlide39.xml"/><Relationship Id="rId11" Type="http://schemas.openxmlformats.org/officeDocument/2006/relationships/slide" Target="slide4.xml"/><Relationship Id="rId5" Type="http://schemas.openxmlformats.org/officeDocument/2006/relationships/slideLayout" Target="../slideLayouts/slideLayout10.xml"/><Relationship Id="rId10" Type="http://schemas.openxmlformats.org/officeDocument/2006/relationships/slide" Target="slide58.xml"/><Relationship Id="rId4" Type="http://schemas.openxmlformats.org/officeDocument/2006/relationships/audio" Target="../media/media22.mp3"/><Relationship Id="rId9" Type="http://schemas.openxmlformats.org/officeDocument/2006/relationships/image" Target="../media/image106.png"/></Relationships>
</file>

<file path=ppt/slides/_rels/slide4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42.jpeg"/><Relationship Id="rId7" Type="http://schemas.openxmlformats.org/officeDocument/2006/relationships/slide" Target="slide4.xm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42.xml.rels><?xml version="1.0" encoding="UTF-8" standalone="yes"?>
<Relationships xmlns="http://schemas.openxmlformats.org/package/2006/relationships"><Relationship Id="rId3" Type="http://schemas.openxmlformats.org/officeDocument/2006/relationships/image" Target="../media/image146.jpeg"/><Relationship Id="rId7" Type="http://schemas.openxmlformats.org/officeDocument/2006/relationships/slide" Target="slide4.xml"/><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slide" Target="slide59.xml"/><Relationship Id="rId5" Type="http://schemas.openxmlformats.org/officeDocument/2006/relationships/slide" Target="slide44.xml"/><Relationship Id="rId4" Type="http://schemas.openxmlformats.org/officeDocument/2006/relationships/image" Target="../media/image147.jpeg"/></Relationships>
</file>

<file path=ppt/slides/_rels/slide4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12.xml"/><Relationship Id="rId7" Type="http://schemas.openxmlformats.org/officeDocument/2006/relationships/slide" Target="slide60.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notesSlide" Target="../notesSlides/notesSlide42.xml"/><Relationship Id="rId9" Type="http://schemas.openxmlformats.org/officeDocument/2006/relationships/image" Target="../media/image3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slide" Target="slide30.xml"/><Relationship Id="rId1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slide" Target="slide21.xml"/><Relationship Id="rId12" Type="http://schemas.openxmlformats.org/officeDocument/2006/relationships/slide" Target="slide28.xml"/><Relationship Id="rId17" Type="http://schemas.openxmlformats.org/officeDocument/2006/relationships/image" Target="../media/image24.png"/><Relationship Id="rId2" Type="http://schemas.openxmlformats.org/officeDocument/2006/relationships/image" Target="../media/image14.png"/><Relationship Id="rId16" Type="http://schemas.openxmlformats.org/officeDocument/2006/relationships/slide" Target="slide32.xml"/><Relationship Id="rId1" Type="http://schemas.openxmlformats.org/officeDocument/2006/relationships/slideLayout" Target="../slideLayouts/slideLayout15.xml"/><Relationship Id="rId6" Type="http://schemas.openxmlformats.org/officeDocument/2006/relationships/image" Target="../media/image17.png"/><Relationship Id="rId11" Type="http://schemas.openxmlformats.org/officeDocument/2006/relationships/slide" Target="slide26.xml"/><Relationship Id="rId5" Type="http://schemas.openxmlformats.org/officeDocument/2006/relationships/slide" Target="slide42.xml"/><Relationship Id="rId15" Type="http://schemas.openxmlformats.org/officeDocument/2006/relationships/slide" Target="slide33.xml"/><Relationship Id="rId10" Type="http://schemas.openxmlformats.org/officeDocument/2006/relationships/slide" Target="slide25.xml"/><Relationship Id="rId19" Type="http://schemas.openxmlformats.org/officeDocument/2006/relationships/slide" Target="slide35.xml"/><Relationship Id="rId4" Type="http://schemas.openxmlformats.org/officeDocument/2006/relationships/slide" Target="slide43.xml"/><Relationship Id="rId9" Type="http://schemas.openxmlformats.org/officeDocument/2006/relationships/slide" Target="slide23.xml"/><Relationship Id="rId14" Type="http://schemas.openxmlformats.org/officeDocument/2006/relationships/slide" Target="slide3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6.jpeg"/><Relationship Id="rId7"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45.xml"/><Relationship Id="rId5" Type="http://schemas.openxmlformats.org/officeDocument/2006/relationships/slide" Target="slide44.xml"/><Relationship Id="rId4" Type="http://schemas.openxmlformats.org/officeDocument/2006/relationships/image" Target="../media/image27.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3.xml"/><Relationship Id="rId7" Type="http://schemas.openxmlformats.org/officeDocument/2006/relationships/image" Target="../media/image31.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3.png"/><Relationship Id="rId4" Type="http://schemas.openxmlformats.org/officeDocument/2006/relationships/notesSlide" Target="../notesSlides/notesSlide6.xml"/><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slide" Target="slide4.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slide" Target="slide4.xml"/><Relationship Id="rId5" Type="http://schemas.openxmlformats.org/officeDocument/2006/relationships/slide" Target="slide46.xml"/><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032018" y="3662238"/>
            <a:ext cx="8128000" cy="1067644"/>
          </a:xfrm>
        </p:spPr>
        <p:txBody>
          <a:bodyPr>
            <a:noAutofit/>
          </a:bodyPr>
          <a:lstStyle/>
          <a:p>
            <a:r>
              <a:rPr lang="ru-RU" sz="3600" dirty="0" smtClean="0">
                <a:latin typeface="Century Gothic" panose="020B0502020202020204" pitchFamily="34" charset="0"/>
              </a:rPr>
              <a:t>ПТИЦЫ ГОРОДА АМУРСКА </a:t>
            </a:r>
            <a:br>
              <a:rPr lang="ru-RU" sz="3600" dirty="0" smtClean="0">
                <a:latin typeface="Century Gothic" panose="020B0502020202020204" pitchFamily="34" charset="0"/>
              </a:rPr>
            </a:br>
            <a:r>
              <a:rPr lang="ru-RU" sz="3600" smtClean="0">
                <a:latin typeface="Century Gothic" panose="020B0502020202020204" pitchFamily="34" charset="0"/>
              </a:rPr>
              <a:t>И </a:t>
            </a:r>
            <a:r>
              <a:rPr lang="ru-RU" sz="3600" smtClean="0">
                <a:latin typeface="Century Gothic" panose="020B0502020202020204" pitchFamily="34" charset="0"/>
              </a:rPr>
              <a:t>АМУРСКОГО РАЙОНА</a:t>
            </a:r>
            <a:endParaRPr lang="en-US" sz="3600" dirty="0">
              <a:latin typeface="Century Gothic" panose="020B0502020202020204" pitchFamily="34" charset="0"/>
            </a:endParaRPr>
          </a:p>
        </p:txBody>
      </p:sp>
      <p:sp>
        <p:nvSpPr>
          <p:cNvPr id="17" name="Footer Placeholder 6"/>
          <p:cNvSpPr>
            <a:spLocks noGrp="1"/>
          </p:cNvSpPr>
          <p:nvPr>
            <p:ph type="ftr" sz="quarter" idx="11"/>
          </p:nvPr>
        </p:nvSpPr>
        <p:spPr>
          <a:xfrm>
            <a:off x="0" y="5030941"/>
            <a:ext cx="4064000" cy="1827059"/>
          </a:xfrm>
        </p:spPr>
        <p:txBody>
          <a:bodyPr/>
          <a:lstStyle/>
          <a:p>
            <a:endParaRPr lang="ru-RU" dirty="0" smtClean="0"/>
          </a:p>
          <a:p>
            <a:r>
              <a:rPr lang="ru-RU" u="sng" dirty="0" smtClean="0">
                <a:solidFill>
                  <a:schemeClr val="accent2">
                    <a:lumMod val="75000"/>
                  </a:schemeClr>
                </a:solidFill>
              </a:rPr>
              <a:t>Авторы-составители </a:t>
            </a:r>
            <a:r>
              <a:rPr lang="ru-RU" dirty="0" smtClean="0">
                <a:solidFill>
                  <a:schemeClr val="accent2">
                    <a:lumMod val="75000"/>
                  </a:schemeClr>
                </a:solidFill>
              </a:rPr>
              <a:t>: </a:t>
            </a:r>
          </a:p>
          <a:p>
            <a:r>
              <a:rPr lang="ru-RU" b="1" dirty="0" err="1" smtClean="0">
                <a:solidFill>
                  <a:schemeClr val="accent2">
                    <a:lumMod val="75000"/>
                  </a:schemeClr>
                </a:solidFill>
              </a:rPr>
              <a:t>Вицко</a:t>
            </a:r>
            <a:r>
              <a:rPr lang="ru-RU" b="1" dirty="0" smtClean="0">
                <a:solidFill>
                  <a:schemeClr val="accent2">
                    <a:lumMod val="75000"/>
                  </a:schemeClr>
                </a:solidFill>
              </a:rPr>
              <a:t> </a:t>
            </a:r>
            <a:r>
              <a:rPr lang="ru-RU" b="1" dirty="0">
                <a:solidFill>
                  <a:schemeClr val="accent2">
                    <a:lumMod val="75000"/>
                  </a:schemeClr>
                </a:solidFill>
              </a:rPr>
              <a:t>Павел </a:t>
            </a:r>
            <a:r>
              <a:rPr lang="ru-RU" b="1" dirty="0" smtClean="0">
                <a:solidFill>
                  <a:schemeClr val="accent2">
                    <a:lumMod val="75000"/>
                  </a:schemeClr>
                </a:solidFill>
              </a:rPr>
              <a:t>Андреевич, </a:t>
            </a:r>
          </a:p>
          <a:p>
            <a:r>
              <a:rPr lang="ru-RU" dirty="0" smtClean="0">
                <a:solidFill>
                  <a:schemeClr val="accent2">
                    <a:lumMod val="75000"/>
                  </a:schemeClr>
                </a:solidFill>
              </a:rPr>
              <a:t>учащийся </a:t>
            </a:r>
            <a:r>
              <a:rPr lang="ru-RU" dirty="0">
                <a:solidFill>
                  <a:schemeClr val="accent2">
                    <a:lumMod val="75000"/>
                  </a:schemeClr>
                </a:solidFill>
              </a:rPr>
              <a:t>10 класса МБОУ СОШ №</a:t>
            </a:r>
            <a:r>
              <a:rPr lang="ru-RU" dirty="0" smtClean="0">
                <a:solidFill>
                  <a:schemeClr val="accent2">
                    <a:lumMod val="75000"/>
                  </a:schemeClr>
                </a:solidFill>
              </a:rPr>
              <a:t>6, г. Амурска;</a:t>
            </a:r>
            <a:endParaRPr lang="ru-RU" dirty="0">
              <a:solidFill>
                <a:schemeClr val="accent2">
                  <a:lumMod val="75000"/>
                </a:schemeClr>
              </a:solidFill>
            </a:endParaRPr>
          </a:p>
          <a:p>
            <a:r>
              <a:rPr lang="ru-RU" b="1" dirty="0">
                <a:solidFill>
                  <a:schemeClr val="accent2">
                    <a:lumMod val="75000"/>
                  </a:schemeClr>
                </a:solidFill>
              </a:rPr>
              <a:t>Волохов Кирилл </a:t>
            </a:r>
            <a:r>
              <a:rPr lang="ru-RU" b="1" dirty="0" smtClean="0">
                <a:solidFill>
                  <a:schemeClr val="accent2">
                    <a:lumMod val="75000"/>
                  </a:schemeClr>
                </a:solidFill>
              </a:rPr>
              <a:t>Константинович, </a:t>
            </a:r>
          </a:p>
          <a:p>
            <a:r>
              <a:rPr lang="ru-RU" dirty="0" smtClean="0">
                <a:solidFill>
                  <a:schemeClr val="accent2">
                    <a:lumMod val="75000"/>
                  </a:schemeClr>
                </a:solidFill>
              </a:rPr>
              <a:t>учащийся </a:t>
            </a:r>
            <a:r>
              <a:rPr lang="ru-RU" dirty="0">
                <a:solidFill>
                  <a:schemeClr val="accent2">
                    <a:lumMod val="75000"/>
                  </a:schemeClr>
                </a:solidFill>
              </a:rPr>
              <a:t>10 класса МБОУ СОШ №</a:t>
            </a:r>
            <a:r>
              <a:rPr lang="ru-RU" dirty="0" smtClean="0">
                <a:solidFill>
                  <a:schemeClr val="accent2">
                    <a:lumMod val="75000"/>
                  </a:schemeClr>
                </a:solidFill>
              </a:rPr>
              <a:t>5 г. Амурска.</a:t>
            </a:r>
          </a:p>
          <a:p>
            <a:endParaRPr lang="ru-RU" sz="500" dirty="0">
              <a:solidFill>
                <a:schemeClr val="accent2">
                  <a:lumMod val="75000"/>
                </a:schemeClr>
              </a:solidFill>
            </a:endParaRPr>
          </a:p>
          <a:p>
            <a:r>
              <a:rPr lang="ru-RU" u="sng" dirty="0" smtClean="0">
                <a:solidFill>
                  <a:schemeClr val="accent2">
                    <a:lumMod val="75000"/>
                  </a:schemeClr>
                </a:solidFill>
              </a:rPr>
              <a:t>Руководитель</a:t>
            </a:r>
            <a:r>
              <a:rPr lang="ru-RU" dirty="0" smtClean="0">
                <a:solidFill>
                  <a:schemeClr val="accent2">
                    <a:lumMod val="75000"/>
                  </a:schemeClr>
                </a:solidFill>
              </a:rPr>
              <a:t>: </a:t>
            </a:r>
          </a:p>
          <a:p>
            <a:r>
              <a:rPr lang="ru-RU" b="1" dirty="0" smtClean="0">
                <a:solidFill>
                  <a:schemeClr val="accent2">
                    <a:lumMod val="75000"/>
                  </a:schemeClr>
                </a:solidFill>
              </a:rPr>
              <a:t>Иванов Владимир Александрович</a:t>
            </a:r>
            <a:r>
              <a:rPr lang="ru-RU" dirty="0" smtClean="0">
                <a:solidFill>
                  <a:schemeClr val="accent2">
                    <a:lumMod val="75000"/>
                  </a:schemeClr>
                </a:solidFill>
              </a:rPr>
              <a:t>, </a:t>
            </a:r>
          </a:p>
          <a:p>
            <a:r>
              <a:rPr lang="ru-RU" dirty="0" smtClean="0">
                <a:solidFill>
                  <a:schemeClr val="accent2">
                    <a:lumMod val="75000"/>
                  </a:schemeClr>
                </a:solidFill>
              </a:rPr>
              <a:t>педагог дополнительного образования </a:t>
            </a:r>
          </a:p>
          <a:p>
            <a:r>
              <a:rPr lang="ru-RU" dirty="0" smtClean="0">
                <a:solidFill>
                  <a:schemeClr val="accent2">
                    <a:lumMod val="75000"/>
                  </a:schemeClr>
                </a:solidFill>
              </a:rPr>
              <a:t>МБУ ДО ДЭБЦ «Натуралист»</a:t>
            </a:r>
            <a:endParaRPr lang="ru-RU" dirty="0">
              <a:solidFill>
                <a:schemeClr val="accent2">
                  <a:lumMod val="75000"/>
                </a:schemeClr>
              </a:solidFill>
            </a:endParaRPr>
          </a:p>
          <a:p>
            <a:endParaRPr lang="en-US" dirty="0"/>
          </a:p>
        </p:txBody>
      </p:sp>
      <p:pic>
        <p:nvPicPr>
          <p:cNvPr id="8" name="Рисунок 7"/>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a:stretch>
            <a:fillRect/>
          </a:stretch>
        </p:blipFill>
        <p:spPr/>
      </p:pic>
      <p:pic>
        <p:nvPicPr>
          <p:cNvPr id="1026" name="Picture 2" descr="https://catherineasquithgallery.com/uploads/posts/2021-03/1614555785_61-p-kartinki-na-belom-fone-ptitsi-73.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622061" y="1268760"/>
            <a:ext cx="3569939" cy="2445967"/>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16611" y="107860"/>
            <a:ext cx="1394270" cy="1394608"/>
          </a:xfrm>
          <a:prstGeom prst="rect">
            <a:avLst/>
          </a:prstGeom>
        </p:spPr>
      </p:pic>
      <p:sp>
        <p:nvSpPr>
          <p:cNvPr id="10" name="Прямоугольник 9"/>
          <p:cNvSpPr/>
          <p:nvPr/>
        </p:nvSpPr>
        <p:spPr>
          <a:xfrm>
            <a:off x="1963246" y="107860"/>
            <a:ext cx="10139442" cy="1938992"/>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ru-RU" sz="2400" b="1" cap="none" spc="0" dirty="0" smtClean="0">
                <a:ln/>
                <a:solidFill>
                  <a:schemeClr val="accent5">
                    <a:lumMod val="75000"/>
                  </a:schemeClr>
                </a:solidFill>
                <a:effectLst/>
              </a:rPr>
              <a:t>Муниципальное бюджетное учреждение дополнительного образования </a:t>
            </a:r>
          </a:p>
          <a:p>
            <a:pPr algn="ctr"/>
            <a:r>
              <a:rPr lang="ru-RU" sz="2400" b="1" cap="none" spc="0" dirty="0" smtClean="0">
                <a:ln/>
                <a:solidFill>
                  <a:schemeClr val="accent5">
                    <a:lumMod val="75000"/>
                  </a:schemeClr>
                </a:solidFill>
                <a:effectLst/>
              </a:rPr>
              <a:t>детский эколого-биологический центр «Натуралист»</a:t>
            </a:r>
          </a:p>
          <a:p>
            <a:pPr algn="ctr"/>
            <a:r>
              <a:rPr lang="ru-RU" sz="2400" b="1" dirty="0" smtClean="0">
                <a:ln/>
                <a:solidFill>
                  <a:schemeClr val="accent5">
                    <a:lumMod val="75000"/>
                  </a:schemeClr>
                </a:solidFill>
              </a:rPr>
              <a:t>Г. Амурска Амурского муниципального района Хабаровского края</a:t>
            </a:r>
          </a:p>
          <a:p>
            <a:pPr algn="ctr"/>
            <a:endParaRPr lang="ru-RU" sz="2400" b="1" dirty="0">
              <a:ln/>
              <a:solidFill>
                <a:schemeClr val="accent5">
                  <a:lumMod val="75000"/>
                </a:schemeClr>
              </a:solidFill>
            </a:endParaRPr>
          </a:p>
          <a:p>
            <a:r>
              <a:rPr lang="ru-RU" sz="2400" b="1" cap="none" spc="0" dirty="0" smtClean="0">
                <a:ln/>
                <a:solidFill>
                  <a:schemeClr val="accent5">
                    <a:lumMod val="75000"/>
                  </a:schemeClr>
                </a:solidFill>
                <a:effectLst/>
              </a:rPr>
              <a:t>                    МУЗЕЙ ПРИРОДЫ ПРИАМУРЬЯ</a:t>
            </a:r>
            <a:endParaRPr lang="ru-RU" sz="2400" b="1" cap="none" spc="0" dirty="0">
              <a:ln/>
              <a:solidFill>
                <a:schemeClr val="accent5">
                  <a:lumMod val="75000"/>
                </a:schemeClr>
              </a:solidFill>
              <a:effectLst/>
            </a:endParaRPr>
          </a:p>
        </p:txBody>
      </p:sp>
      <p:pic>
        <p:nvPicPr>
          <p:cNvPr id="21" name="Рисунок 20" descr="https://picua.org/images/2021/02/07/9cd8f6292c1559d8681b260070ad9818.jpg"/>
          <p:cNvPicPr/>
          <p:nvPr/>
        </p:nvPicPr>
        <p:blipFill>
          <a:blip r:embed="rId6" cstate="email"/>
          <a:srcRect/>
          <a:stretch>
            <a:fillRect/>
          </a:stretch>
        </p:blipFill>
        <p:spPr bwMode="auto">
          <a:xfrm>
            <a:off x="7248128" y="5013176"/>
            <a:ext cx="4943872" cy="1844824"/>
          </a:xfrm>
          <a:prstGeom prst="rect">
            <a:avLst/>
          </a:prstGeom>
          <a:noFill/>
          <a:ln w="38100">
            <a:noFill/>
            <a:miter lim="800000"/>
            <a:headEnd/>
            <a:tailEnd/>
          </a:ln>
        </p:spPr>
      </p:pic>
      <p:sp>
        <p:nvSpPr>
          <p:cNvPr id="22" name="Subtitle 4"/>
          <p:cNvSpPr txBox="1">
            <a:spLocks/>
          </p:cNvSpPr>
          <p:nvPr/>
        </p:nvSpPr>
        <p:spPr>
          <a:xfrm>
            <a:off x="2711587" y="2048677"/>
            <a:ext cx="5663952" cy="1008112"/>
          </a:xfrm>
          <a:prstGeom prst="rect">
            <a:avLst/>
          </a:prstGeom>
        </p:spPr>
        <p:txBody>
          <a:bodyPr vert="horz" lIns="27432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40000"/>
                    <a:lumOff val="6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ru-RU" sz="3600" dirty="0" smtClean="0">
                <a:solidFill>
                  <a:srgbClr val="0070C0"/>
                </a:solidFill>
                <a:effectLst>
                  <a:outerShdw blurRad="63500" sx="102000" sy="102000" algn="ctr" rotWithShape="0">
                    <a:prstClr val="black">
                      <a:alpha val="40000"/>
                    </a:prstClr>
                  </a:outerShdw>
                </a:effectLst>
              </a:rPr>
              <a:t>Интерактивный </a:t>
            </a:r>
          </a:p>
          <a:p>
            <a:pPr>
              <a:lnSpc>
                <a:spcPct val="100000"/>
              </a:lnSpc>
              <a:spcBef>
                <a:spcPts val="0"/>
              </a:spcBef>
            </a:pPr>
            <a:r>
              <a:rPr lang="ru-RU" sz="3600" dirty="0" smtClean="0">
                <a:solidFill>
                  <a:srgbClr val="0070C0"/>
                </a:solidFill>
                <a:effectLst>
                  <a:outerShdw blurRad="63500" sx="102000" sy="102000" algn="ctr" rotWithShape="0">
                    <a:prstClr val="black">
                      <a:alpha val="40000"/>
                    </a:prstClr>
                  </a:outerShdw>
                </a:effectLst>
              </a:rPr>
              <a:t>иллюстрированный атлас </a:t>
            </a:r>
            <a:endParaRPr lang="en-US" sz="3600" dirty="0">
              <a:solidFill>
                <a:srgbClr val="0070C0"/>
              </a:solidFill>
              <a:effectLst>
                <a:outerShdw blurRad="63500" sx="102000" sy="102000" algn="ctr" rotWithShape="0">
                  <a:prstClr val="black">
                    <a:alpha val="40000"/>
                  </a:prstClr>
                </a:outerShdw>
              </a:effectLst>
            </a:endParaRPr>
          </a:p>
        </p:txBody>
      </p:sp>
      <p:sp>
        <p:nvSpPr>
          <p:cNvPr id="12" name="Прямоугольник 11"/>
          <p:cNvSpPr/>
          <p:nvPr/>
        </p:nvSpPr>
        <p:spPr>
          <a:xfrm>
            <a:off x="4064000" y="5029199"/>
            <a:ext cx="3184128" cy="1828801"/>
          </a:xfrm>
          <a:prstGeom prst="rect">
            <a:avLst/>
          </a:prstGeom>
          <a:solidFill>
            <a:srgbClr val="E47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ru-RU" sz="2000" b="1" dirty="0" smtClean="0">
                <a:hlinkClick r:id="rId7" action="ppaction://hlinksldjump"/>
              </a:rPr>
              <a:t>Источники информации.</a:t>
            </a:r>
            <a:endParaRPr lang="ru-RU" sz="2000" b="1" dirty="0" smtClean="0"/>
          </a:p>
          <a:p>
            <a:pPr algn="ctr">
              <a:lnSpc>
                <a:spcPct val="150000"/>
              </a:lnSpc>
            </a:pPr>
            <a:r>
              <a:rPr lang="ru-RU" sz="2000" b="1" dirty="0" smtClean="0">
                <a:hlinkClick r:id="rId8" action="ppaction://hlinksldjump"/>
              </a:rPr>
              <a:t>Как пользоваться атласом?</a:t>
            </a:r>
            <a:endParaRPr lang="ru-RU" sz="2000" b="1" dirty="0" smtClean="0"/>
          </a:p>
          <a:p>
            <a:pPr algn="ctr">
              <a:lnSpc>
                <a:spcPct val="150000"/>
              </a:lnSpc>
            </a:pPr>
            <a:r>
              <a:rPr lang="ru-RU" sz="2000" b="1" dirty="0" smtClean="0">
                <a:hlinkClick r:id="rId9" action="ppaction://hlinksldjump"/>
              </a:rPr>
              <a:t>Начать работу с атласом.</a:t>
            </a:r>
            <a:endParaRPr lang="ru-RU" sz="2000" b="1" dirty="0"/>
          </a:p>
        </p:txBody>
      </p:sp>
      <p:sp>
        <p:nvSpPr>
          <p:cNvPr id="16" name="Date Placeholder 5"/>
          <p:cNvSpPr>
            <a:spLocks noGrp="1"/>
          </p:cNvSpPr>
          <p:nvPr>
            <p:ph type="dt" sz="half" idx="10"/>
          </p:nvPr>
        </p:nvSpPr>
        <p:spPr>
          <a:xfrm>
            <a:off x="7248128" y="6381328"/>
            <a:ext cx="4943872" cy="476672"/>
          </a:xfrm>
          <a:solidFill>
            <a:schemeClr val="accent2"/>
          </a:solidFill>
          <a:ln>
            <a:solidFill>
              <a:schemeClr val="accent2"/>
            </a:solidFill>
          </a:ln>
        </p:spPr>
        <p:txBody>
          <a:bodyPr/>
          <a:lstStyle/>
          <a:p>
            <a:r>
              <a:rPr lang="ru-RU" sz="2000" b="1" dirty="0" smtClean="0">
                <a:solidFill>
                  <a:schemeClr val="bg1"/>
                </a:solidFill>
              </a:rPr>
              <a:t>г. Амурск, 2021 г.</a:t>
            </a:r>
            <a:endParaRPr lang="en-US" sz="2000" b="1" dirty="0">
              <a:solidFill>
                <a:schemeClr val="bg1"/>
              </a:solidFill>
            </a:endParaRPr>
          </a:p>
        </p:txBody>
      </p:sp>
      <p:grpSp>
        <p:nvGrpSpPr>
          <p:cNvPr id="27" name="Группа 26"/>
          <p:cNvGrpSpPr/>
          <p:nvPr/>
        </p:nvGrpSpPr>
        <p:grpSpPr>
          <a:xfrm>
            <a:off x="263352" y="3140968"/>
            <a:ext cx="3826379" cy="1800200"/>
            <a:chOff x="263352" y="3284984"/>
            <a:chExt cx="3826379" cy="1800200"/>
          </a:xfrm>
        </p:grpSpPr>
        <p:sp>
          <p:nvSpPr>
            <p:cNvPr id="24" name="TextBox 23"/>
            <p:cNvSpPr txBox="1"/>
            <p:nvPr/>
          </p:nvSpPr>
          <p:spPr>
            <a:xfrm>
              <a:off x="983432" y="3933056"/>
              <a:ext cx="2887329" cy="523220"/>
            </a:xfrm>
            <a:prstGeom prst="rect">
              <a:avLst/>
            </a:prstGeom>
            <a:solidFill>
              <a:schemeClr val="accent2"/>
            </a:solidFill>
            <a:ln>
              <a:solidFill>
                <a:schemeClr val="accent2"/>
              </a:solidFill>
            </a:ln>
          </p:spPr>
          <p:txBody>
            <a:bodyPr wrap="none" rtlCol="0">
              <a:spAutoFit/>
            </a:bodyPr>
            <a:lstStyle/>
            <a:p>
              <a:r>
                <a:rPr lang="ru-RU" sz="2800" b="1" dirty="0" smtClean="0"/>
                <a:t>    </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СЕМЕЙСТВ         </a:t>
              </a:r>
              <a:endParaRPr lang="ru-RU" sz="2800" b="1" dirty="0"/>
            </a:p>
          </p:txBody>
        </p:sp>
        <p:sp>
          <p:nvSpPr>
            <p:cNvPr id="25" name="TextBox 24"/>
            <p:cNvSpPr txBox="1"/>
            <p:nvPr/>
          </p:nvSpPr>
          <p:spPr>
            <a:xfrm>
              <a:off x="1103657" y="4509708"/>
              <a:ext cx="2986074" cy="523220"/>
            </a:xfrm>
            <a:prstGeom prst="rect">
              <a:avLst/>
            </a:prstGeom>
            <a:solidFill>
              <a:srgbClr val="00B050"/>
            </a:solidFill>
            <a:ln>
              <a:solidFill>
                <a:srgbClr val="00B050"/>
              </a:solidFill>
            </a:ln>
          </p:spPr>
          <p:txBody>
            <a:bodyPr wrap="none" rtlCol="0">
              <a:spAutoFit/>
            </a:bodyPr>
            <a:lstStyle/>
            <a:p>
              <a:r>
                <a:rPr lang="ru-RU" sz="2800" b="1" dirty="0" smtClean="0"/>
                <a:t>  </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ВИДОВ                   </a:t>
              </a:r>
              <a:endParaRPr lang="ru-RU" sz="2800" b="1" dirty="0"/>
            </a:p>
          </p:txBody>
        </p:sp>
        <p:sp>
          <p:nvSpPr>
            <p:cNvPr id="23" name="TextBox 22"/>
            <p:cNvSpPr txBox="1"/>
            <p:nvPr/>
          </p:nvSpPr>
          <p:spPr>
            <a:xfrm>
              <a:off x="911424" y="3356992"/>
              <a:ext cx="2936894" cy="523220"/>
            </a:xfrm>
            <a:prstGeom prst="rect">
              <a:avLst/>
            </a:prstGeom>
            <a:solidFill>
              <a:schemeClr val="accent1"/>
            </a:solidFill>
            <a:ln>
              <a:solidFill>
                <a:schemeClr val="accent1"/>
              </a:solidFill>
            </a:ln>
          </p:spPr>
          <p:txBody>
            <a:bodyPr wrap="none" rtlCol="0">
              <a:spAutoFit/>
            </a:bodyPr>
            <a:lstStyle/>
            <a:p>
              <a:r>
                <a:rPr lang="ru-RU" sz="2800" b="1" dirty="0" smtClean="0"/>
                <a:t>     </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ОТРЯДОВ           </a:t>
              </a:r>
              <a:endParaRPr lang="ru-RU" sz="2800" b="1" dirty="0"/>
            </a:p>
          </p:txBody>
        </p:sp>
        <p:sp>
          <p:nvSpPr>
            <p:cNvPr id="13" name="Овал 12"/>
            <p:cNvSpPr/>
            <p:nvPr/>
          </p:nvSpPr>
          <p:spPr>
            <a:xfrm>
              <a:off x="263352" y="3284984"/>
              <a:ext cx="1080120"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312675" y="3284984"/>
              <a:ext cx="958789" cy="646331"/>
            </a:xfrm>
            <a:prstGeom prst="rect">
              <a:avLst/>
            </a:prstGeom>
            <a:noFill/>
            <a:ln>
              <a:noFill/>
            </a:ln>
          </p:spPr>
          <p:txBody>
            <a:bodyPr wrap="square" lIns="91440" tIns="45720" rIns="91440" bIns="45720">
              <a:spAutoFit/>
            </a:bodyPr>
            <a:lstStyle/>
            <a:p>
              <a:pPr algn="ctr"/>
              <a:r>
                <a:rPr lang="ru-RU" sz="36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12</a:t>
              </a:r>
              <a:endParaRPr lang="ru-RU" sz="36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Овал 13"/>
            <p:cNvSpPr/>
            <p:nvPr/>
          </p:nvSpPr>
          <p:spPr>
            <a:xfrm>
              <a:off x="263352" y="3861048"/>
              <a:ext cx="1080120"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312675" y="3789040"/>
              <a:ext cx="958789" cy="646331"/>
            </a:xfrm>
            <a:prstGeom prst="rect">
              <a:avLst/>
            </a:prstGeom>
            <a:noFill/>
          </p:spPr>
          <p:txBody>
            <a:bodyPr wrap="square" lIns="91440" tIns="45720" rIns="91440" bIns="45720">
              <a:spAutoFit/>
            </a:bodyPr>
            <a:lstStyle/>
            <a:p>
              <a:pPr algn="ctr"/>
              <a:r>
                <a:rPr lang="ru-RU"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26</a:t>
              </a:r>
              <a:endParaRPr lang="ru-RU" sz="36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Овал 14"/>
            <p:cNvSpPr/>
            <p:nvPr/>
          </p:nvSpPr>
          <p:spPr>
            <a:xfrm>
              <a:off x="263352" y="4365104"/>
              <a:ext cx="1080120" cy="7200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312675" y="4365104"/>
              <a:ext cx="958789" cy="646331"/>
            </a:xfrm>
            <a:prstGeom prst="rect">
              <a:avLst/>
            </a:prstGeom>
            <a:noFill/>
          </p:spPr>
          <p:txBody>
            <a:bodyPr wrap="square" lIns="91440" tIns="45720" rIns="91440" bIns="45720">
              <a:spAutoFit/>
            </a:bodyPr>
            <a:lstStyle/>
            <a:p>
              <a:pPr algn="ctr"/>
              <a:r>
                <a:rPr lang="ru-RU"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9</a:t>
              </a:r>
              <a:r>
                <a:rPr lang="ru-RU" sz="3600" b="1"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endParaRPr lang="ru-RU" sz="36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26" name="Управляющая кнопка: далее 25">
            <a:hlinkClick r:id="" action="ppaction://hlinkshowjump?jump=nextslide" highlightClick="1"/>
          </p:cNvPr>
          <p:cNvSpPr/>
          <p:nvPr/>
        </p:nvSpPr>
        <p:spPr>
          <a:xfrm>
            <a:off x="11471920" y="6345268"/>
            <a:ext cx="720080" cy="50405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6460969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ый треугольник 10"/>
          <p:cNvSpPr/>
          <p:nvPr/>
        </p:nvSpPr>
        <p:spPr>
          <a:xfrm flipH="1">
            <a:off x="4655840" y="1484784"/>
            <a:ext cx="7536160" cy="5373216"/>
          </a:xfrm>
          <a:prstGeom prst="rtTriangle">
            <a:avLst/>
          </a:prstGeom>
          <a:solidFill>
            <a:srgbClr val="CAE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p:cNvSpPr>
            <a:spLocks noGrp="1"/>
          </p:cNvSpPr>
          <p:nvPr>
            <p:ph type="ctrTitle"/>
          </p:nvPr>
        </p:nvSpPr>
        <p:spPr>
          <a:xfrm>
            <a:off x="0" y="6021288"/>
            <a:ext cx="8434459" cy="836712"/>
          </a:xfrm>
        </p:spPr>
        <p:txBody>
          <a:bodyPr/>
          <a:lstStyle/>
          <a:p>
            <a:r>
              <a:rPr lang="ru-RU" dirty="0" smtClean="0"/>
              <a:t>Отряд КУРООБРАЗНЫЕ</a:t>
            </a:r>
            <a:endParaRPr lang="en-US" dirty="0"/>
          </a:p>
        </p:txBody>
      </p:sp>
      <p:sp>
        <p:nvSpPr>
          <p:cNvPr id="4" name="Slide Number Placeholder 3"/>
          <p:cNvSpPr>
            <a:spLocks noGrp="1"/>
          </p:cNvSpPr>
          <p:nvPr>
            <p:ph type="sldNum" sz="quarter" idx="15"/>
          </p:nvPr>
        </p:nvSpPr>
        <p:spPr/>
        <p:txBody>
          <a:bodyPr/>
          <a:lstStyle/>
          <a:p>
            <a:fld id="{FC1CF07D-8B3F-4D32-B059-0039CEA46DB1}" type="slidenum">
              <a:rPr lang="en-US" smtClean="0"/>
              <a:pPr/>
              <a:t>10</a:t>
            </a:fld>
            <a:endParaRPr lang="en-US"/>
          </a:p>
        </p:txBody>
      </p:sp>
      <p:sp>
        <p:nvSpPr>
          <p:cNvPr id="6" name="Прямоугольник 5"/>
          <p:cNvSpPr/>
          <p:nvPr/>
        </p:nvSpPr>
        <p:spPr>
          <a:xfrm>
            <a:off x="263352" y="152636"/>
            <a:ext cx="5857328" cy="2808312"/>
          </a:xfrm>
          <a:prstGeom prst="rect">
            <a:avLst/>
          </a:prstGeom>
          <a:solidFill>
            <a:schemeClr val="accent5">
              <a:lumMod val="20000"/>
              <a:lumOff val="80000"/>
              <a:alpha val="79000"/>
            </a:schemeClr>
          </a:solidFill>
          <a:ln>
            <a:solidFill>
              <a:srgbClr val="CAE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6240016" y="152636"/>
            <a:ext cx="5760640" cy="2808312"/>
          </a:xfrm>
          <a:prstGeom prst="rect">
            <a:avLst/>
          </a:prstGeom>
          <a:solidFill>
            <a:srgbClr val="99FF99">
              <a:alpha val="70000"/>
            </a:srgbClr>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263352" y="3212976"/>
            <a:ext cx="5857328" cy="2808312"/>
          </a:xfrm>
          <a:prstGeom prst="rect">
            <a:avLst/>
          </a:prstGeom>
          <a:solidFill>
            <a:schemeClr val="accent2">
              <a:lumMod val="20000"/>
              <a:lumOff val="80000"/>
              <a:alpha val="74000"/>
            </a:schemeClr>
          </a:solidFill>
          <a:ln>
            <a:solidFill>
              <a:srgbClr val="FB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2">
                  <a:lumMod val="20000"/>
                  <a:lumOff val="80000"/>
                </a:schemeClr>
              </a:solidFill>
            </a:endParaRPr>
          </a:p>
        </p:txBody>
      </p:sp>
      <p:sp>
        <p:nvSpPr>
          <p:cNvPr id="10" name="Прямоугольник 9"/>
          <p:cNvSpPr/>
          <p:nvPr/>
        </p:nvSpPr>
        <p:spPr>
          <a:xfrm>
            <a:off x="6240016" y="3196989"/>
            <a:ext cx="5760640" cy="2808312"/>
          </a:xfrm>
          <a:prstGeom prst="rect">
            <a:avLst/>
          </a:prstGeom>
          <a:solidFill>
            <a:srgbClr val="FFFFCC">
              <a:alpha val="69804"/>
            </a:srgbClr>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00"/>
              </a:solidFill>
            </a:endParaRPr>
          </a:p>
        </p:txBody>
      </p:sp>
      <p:pic>
        <p:nvPicPr>
          <p:cNvPr id="15362" name="Picture 2" descr="https://fareastru.birds.watch/taxons/9/fronpic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4917" y="296274"/>
            <a:ext cx="3312872" cy="2484654"/>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912096" y="296274"/>
            <a:ext cx="2327920" cy="584775"/>
          </a:xfrm>
          <a:prstGeom prst="rect">
            <a:avLst/>
          </a:prstGeom>
        </p:spPr>
        <p:txBody>
          <a:bodyPr wrap="square">
            <a:spAutoFit/>
          </a:bodyPr>
          <a:lstStyle/>
          <a:p>
            <a:r>
              <a:rPr lang="ru-RU" b="1" dirty="0">
                <a:solidFill>
                  <a:srgbClr val="000000"/>
                </a:solidFill>
                <a:latin typeface="GOTHIC"/>
              </a:rPr>
              <a:t>Фазан</a:t>
            </a:r>
          </a:p>
          <a:p>
            <a:r>
              <a:rPr lang="en-US" sz="1400" b="1" dirty="0" err="1">
                <a:solidFill>
                  <a:srgbClr val="8794BA"/>
                </a:solidFill>
                <a:latin typeface="GOTHIC"/>
              </a:rPr>
              <a:t>Phasianus</a:t>
            </a:r>
            <a:r>
              <a:rPr lang="en-US" sz="1400" b="1" dirty="0">
                <a:solidFill>
                  <a:srgbClr val="8794BA"/>
                </a:solidFill>
                <a:latin typeface="GOTHIC"/>
              </a:rPr>
              <a:t> </a:t>
            </a:r>
            <a:r>
              <a:rPr lang="en-US" sz="1400" b="1" dirty="0" err="1">
                <a:solidFill>
                  <a:srgbClr val="8794BA"/>
                </a:solidFill>
                <a:latin typeface="GOTHIC"/>
              </a:rPr>
              <a:t>colchicus</a:t>
            </a:r>
            <a:endParaRPr lang="en-US" sz="1400" b="1" i="0" dirty="0">
              <a:solidFill>
                <a:srgbClr val="8794BA"/>
              </a:solidFill>
              <a:effectLst/>
              <a:latin typeface="GOTHIC"/>
            </a:endParaRPr>
          </a:p>
        </p:txBody>
      </p:sp>
      <p:pic>
        <p:nvPicPr>
          <p:cNvPr id="15364" name="Picture 4" descr="https://fareastru.birds.watch/taxons/1/fronpic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44272" y="336649"/>
            <a:ext cx="3312874" cy="2484655"/>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6460570" y="296274"/>
            <a:ext cx="1751856" cy="584775"/>
          </a:xfrm>
          <a:prstGeom prst="rect">
            <a:avLst/>
          </a:prstGeom>
        </p:spPr>
        <p:txBody>
          <a:bodyPr wrap="square">
            <a:spAutoFit/>
          </a:bodyPr>
          <a:lstStyle/>
          <a:p>
            <a:r>
              <a:rPr lang="ru-RU" b="1" dirty="0">
                <a:solidFill>
                  <a:srgbClr val="000000"/>
                </a:solidFill>
                <a:latin typeface="GOTHIC"/>
              </a:rPr>
              <a:t>Рябчик</a:t>
            </a:r>
          </a:p>
          <a:p>
            <a:r>
              <a:rPr lang="en-US" sz="1400" b="1" dirty="0" err="1">
                <a:solidFill>
                  <a:srgbClr val="8794BA"/>
                </a:solidFill>
                <a:latin typeface="GOTHIC"/>
              </a:rPr>
              <a:t>Tetrastes</a:t>
            </a:r>
            <a:r>
              <a:rPr lang="en-US" sz="1400" b="1" dirty="0">
                <a:solidFill>
                  <a:srgbClr val="8794BA"/>
                </a:solidFill>
                <a:latin typeface="GOTHIC"/>
              </a:rPr>
              <a:t> </a:t>
            </a:r>
            <a:r>
              <a:rPr lang="en-US" sz="1400" b="1" dirty="0" err="1">
                <a:solidFill>
                  <a:srgbClr val="8794BA"/>
                </a:solidFill>
                <a:latin typeface="GOTHIC"/>
              </a:rPr>
              <a:t>bonasia</a:t>
            </a:r>
            <a:endParaRPr lang="en-US" sz="1400" b="1" i="0" dirty="0">
              <a:solidFill>
                <a:srgbClr val="8794BA"/>
              </a:solidFill>
              <a:effectLst/>
              <a:latin typeface="GOTHIC"/>
            </a:endParaRPr>
          </a:p>
        </p:txBody>
      </p:sp>
      <p:pic>
        <p:nvPicPr>
          <p:cNvPr id="15366" name="Picture 6" descr="https://russia.birds.watch/taxons/195/fronpic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11624" y="3384663"/>
            <a:ext cx="3275473" cy="2456605"/>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822476" y="3372220"/>
            <a:ext cx="1751856" cy="646331"/>
          </a:xfrm>
          <a:prstGeom prst="rect">
            <a:avLst/>
          </a:prstGeom>
        </p:spPr>
        <p:txBody>
          <a:bodyPr wrap="square">
            <a:spAutoFit/>
          </a:bodyPr>
          <a:lstStyle/>
          <a:p>
            <a:r>
              <a:rPr lang="ru-RU" b="1" dirty="0">
                <a:solidFill>
                  <a:srgbClr val="000000"/>
                </a:solidFill>
                <a:latin typeface="GOTHIC"/>
              </a:rPr>
              <a:t>Тетерев</a:t>
            </a:r>
          </a:p>
          <a:p>
            <a:r>
              <a:rPr lang="en-US" sz="1400" b="1" dirty="0" err="1">
                <a:solidFill>
                  <a:srgbClr val="8794BA"/>
                </a:solidFill>
                <a:latin typeface="GOTHIC"/>
              </a:rPr>
              <a:t>Lyrurus</a:t>
            </a:r>
            <a:r>
              <a:rPr lang="en-US" sz="1400" b="1" dirty="0">
                <a:solidFill>
                  <a:srgbClr val="8794BA"/>
                </a:solidFill>
                <a:latin typeface="GOTHIC"/>
              </a:rPr>
              <a:t> </a:t>
            </a:r>
            <a:r>
              <a:rPr lang="en-US" sz="1400" b="1" dirty="0" err="1">
                <a:solidFill>
                  <a:srgbClr val="8794BA"/>
                </a:solidFill>
                <a:latin typeface="GOTHIC"/>
              </a:rPr>
              <a:t>tetrix</a:t>
            </a:r>
            <a:r>
              <a:rPr lang="en-US" b="1" dirty="0">
                <a:solidFill>
                  <a:srgbClr val="8794BA"/>
                </a:solidFill>
                <a:latin typeface="GOTHIC"/>
              </a:rPr>
              <a:t> </a:t>
            </a:r>
            <a:endParaRPr lang="en-US" b="1" i="0" dirty="0">
              <a:solidFill>
                <a:srgbClr val="8794BA"/>
              </a:solidFill>
              <a:effectLst/>
              <a:latin typeface="GOTHIC"/>
            </a:endParaRPr>
          </a:p>
        </p:txBody>
      </p:sp>
      <p:pic>
        <p:nvPicPr>
          <p:cNvPr id="15368" name="Picture 8" descr="https://fareastru.birds.watch/taxons/2/fronpic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12455" y="3380033"/>
            <a:ext cx="3211937" cy="2408953"/>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9646229" y="3324606"/>
            <a:ext cx="2399928" cy="584775"/>
          </a:xfrm>
          <a:prstGeom prst="rect">
            <a:avLst/>
          </a:prstGeom>
        </p:spPr>
        <p:txBody>
          <a:bodyPr wrap="square">
            <a:spAutoFit/>
          </a:bodyPr>
          <a:lstStyle/>
          <a:p>
            <a:r>
              <a:rPr lang="ru-RU" b="1" dirty="0">
                <a:solidFill>
                  <a:srgbClr val="000000"/>
                </a:solidFill>
                <a:latin typeface="GOTHIC"/>
              </a:rPr>
              <a:t>Дикуша</a:t>
            </a:r>
          </a:p>
          <a:p>
            <a:r>
              <a:rPr lang="en-US" sz="1400" b="1" dirty="0" err="1">
                <a:solidFill>
                  <a:srgbClr val="8794BA"/>
                </a:solidFill>
                <a:latin typeface="GOTHIC"/>
              </a:rPr>
              <a:t>Falcipennis</a:t>
            </a:r>
            <a:r>
              <a:rPr lang="en-US" sz="1400" b="1" dirty="0">
                <a:solidFill>
                  <a:srgbClr val="8794BA"/>
                </a:solidFill>
                <a:latin typeface="GOTHIC"/>
              </a:rPr>
              <a:t> </a:t>
            </a:r>
            <a:r>
              <a:rPr lang="en-US" sz="1400" b="1" dirty="0" err="1">
                <a:solidFill>
                  <a:srgbClr val="8794BA"/>
                </a:solidFill>
                <a:latin typeface="GOTHIC"/>
              </a:rPr>
              <a:t>falcipennis</a:t>
            </a:r>
            <a:endParaRPr lang="en-US" sz="1400" b="1" i="0" dirty="0">
              <a:solidFill>
                <a:srgbClr val="8794BA"/>
              </a:solidFill>
              <a:effectLst/>
              <a:latin typeface="GOTHIC"/>
            </a:endParaRPr>
          </a:p>
        </p:txBody>
      </p:sp>
      <p:sp>
        <p:nvSpPr>
          <p:cNvPr id="14" name="Прямоугольник 13"/>
          <p:cNvSpPr/>
          <p:nvPr/>
        </p:nvSpPr>
        <p:spPr>
          <a:xfrm>
            <a:off x="3725727" y="2134597"/>
            <a:ext cx="2394953" cy="646331"/>
          </a:xfrm>
          <a:prstGeom prst="rect">
            <a:avLst/>
          </a:prstGeom>
        </p:spPr>
        <p:txBody>
          <a:bodyPr wrap="square">
            <a:spAutoFit/>
          </a:bodyPr>
          <a:lstStyle/>
          <a:p>
            <a:r>
              <a:rPr lang="ru-RU" dirty="0">
                <a:latin typeface="Calibri" panose="020F0502020204030204" pitchFamily="34" charset="0"/>
                <a:ea typeface="Calibri" panose="020F0502020204030204" pitchFamily="34" charset="0"/>
                <a:cs typeface="Times New Roman" panose="02020603050405020304" pitchFamily="18" charset="0"/>
              </a:rPr>
              <a:t>Семейство </a:t>
            </a:r>
            <a:endParaRPr lang="ru-RU" dirty="0" smtClean="0">
              <a:latin typeface="Calibri" panose="020F0502020204030204" pitchFamily="34" charset="0"/>
              <a:ea typeface="Calibri" panose="020F0502020204030204" pitchFamily="34" charset="0"/>
              <a:cs typeface="Times New Roman" panose="02020603050405020304" pitchFamily="18" charset="0"/>
            </a:endParaRPr>
          </a:p>
          <a:p>
            <a:r>
              <a:rPr lang="ru-RU" dirty="0" smtClean="0">
                <a:latin typeface="Calibri" panose="020F0502020204030204" pitchFamily="34" charset="0"/>
                <a:ea typeface="Calibri" panose="020F0502020204030204" pitchFamily="34" charset="0"/>
                <a:cs typeface="Times New Roman" panose="02020603050405020304" pitchFamily="18" charset="0"/>
              </a:rPr>
              <a:t>Фазановые</a:t>
            </a:r>
            <a:endParaRPr lang="ru-RU" dirty="0"/>
          </a:p>
        </p:txBody>
      </p:sp>
      <p:sp>
        <p:nvSpPr>
          <p:cNvPr id="19" name="Прямоугольник 18"/>
          <p:cNvSpPr/>
          <p:nvPr/>
        </p:nvSpPr>
        <p:spPr>
          <a:xfrm>
            <a:off x="6295281" y="2169716"/>
            <a:ext cx="2394953" cy="646331"/>
          </a:xfrm>
          <a:prstGeom prst="rect">
            <a:avLst/>
          </a:prstGeom>
        </p:spPr>
        <p:txBody>
          <a:bodyPr wrap="square">
            <a:spAutoFit/>
          </a:bodyPr>
          <a:lstStyle/>
          <a:p>
            <a:r>
              <a:rPr lang="ru-RU" dirty="0">
                <a:latin typeface="Calibri" panose="020F0502020204030204" pitchFamily="34" charset="0"/>
                <a:ea typeface="Calibri" panose="020F0502020204030204" pitchFamily="34" charset="0"/>
                <a:cs typeface="Times New Roman" panose="02020603050405020304" pitchFamily="18" charset="0"/>
              </a:rPr>
              <a:t>Семейство </a:t>
            </a:r>
            <a:r>
              <a:rPr lang="ru-RU" dirty="0" smtClean="0">
                <a:latin typeface="Calibri" panose="020F0502020204030204" pitchFamily="34" charset="0"/>
                <a:ea typeface="Calibri" panose="020F0502020204030204" pitchFamily="34" charset="0"/>
                <a:cs typeface="Times New Roman" panose="02020603050405020304" pitchFamily="18" charset="0"/>
              </a:rPr>
              <a:t>Тетеревиные</a:t>
            </a:r>
            <a:endParaRPr lang="ru-RU" dirty="0"/>
          </a:p>
        </p:txBody>
      </p:sp>
      <p:sp>
        <p:nvSpPr>
          <p:cNvPr id="20" name="Прямоугольник 19"/>
          <p:cNvSpPr/>
          <p:nvPr/>
        </p:nvSpPr>
        <p:spPr>
          <a:xfrm>
            <a:off x="9628453" y="4944412"/>
            <a:ext cx="2394953" cy="646331"/>
          </a:xfrm>
          <a:prstGeom prst="rect">
            <a:avLst/>
          </a:prstGeom>
        </p:spPr>
        <p:txBody>
          <a:bodyPr wrap="square">
            <a:spAutoFit/>
          </a:bodyPr>
          <a:lstStyle/>
          <a:p>
            <a:r>
              <a:rPr lang="ru-RU" dirty="0">
                <a:latin typeface="Calibri" panose="020F0502020204030204" pitchFamily="34" charset="0"/>
                <a:ea typeface="Calibri" panose="020F0502020204030204" pitchFamily="34" charset="0"/>
                <a:cs typeface="Times New Roman" panose="02020603050405020304" pitchFamily="18" charset="0"/>
              </a:rPr>
              <a:t>Семейство </a:t>
            </a:r>
            <a:r>
              <a:rPr lang="ru-RU" dirty="0" smtClean="0">
                <a:latin typeface="Calibri" panose="020F0502020204030204" pitchFamily="34" charset="0"/>
                <a:ea typeface="Calibri" panose="020F0502020204030204" pitchFamily="34" charset="0"/>
                <a:cs typeface="Times New Roman" panose="02020603050405020304" pitchFamily="18" charset="0"/>
              </a:rPr>
              <a:t>Тетеревиные</a:t>
            </a:r>
            <a:endParaRPr lang="ru-RU" dirty="0"/>
          </a:p>
        </p:txBody>
      </p:sp>
      <p:sp>
        <p:nvSpPr>
          <p:cNvPr id="21" name="Прямоугольник 20"/>
          <p:cNvSpPr/>
          <p:nvPr/>
        </p:nvSpPr>
        <p:spPr>
          <a:xfrm>
            <a:off x="397845" y="5193877"/>
            <a:ext cx="2394953" cy="646331"/>
          </a:xfrm>
          <a:prstGeom prst="rect">
            <a:avLst/>
          </a:prstGeom>
        </p:spPr>
        <p:txBody>
          <a:bodyPr wrap="square">
            <a:spAutoFit/>
          </a:bodyPr>
          <a:lstStyle/>
          <a:p>
            <a:r>
              <a:rPr lang="ru-RU" dirty="0">
                <a:latin typeface="Calibri" panose="020F0502020204030204" pitchFamily="34" charset="0"/>
                <a:ea typeface="Calibri" panose="020F0502020204030204" pitchFamily="34" charset="0"/>
                <a:cs typeface="Times New Roman" panose="02020603050405020304" pitchFamily="18" charset="0"/>
              </a:rPr>
              <a:t>Семейство </a:t>
            </a:r>
            <a:r>
              <a:rPr lang="ru-RU" dirty="0" smtClean="0">
                <a:latin typeface="Calibri" panose="020F0502020204030204" pitchFamily="34" charset="0"/>
                <a:ea typeface="Calibri" panose="020F0502020204030204" pitchFamily="34" charset="0"/>
                <a:cs typeface="Times New Roman" panose="02020603050405020304" pitchFamily="18" charset="0"/>
              </a:rPr>
              <a:t>Тетеревиные</a:t>
            </a:r>
            <a:endParaRPr lang="ru-RU" dirty="0"/>
          </a:p>
        </p:txBody>
      </p:sp>
      <p:sp>
        <p:nvSpPr>
          <p:cNvPr id="22" name="Управляющая кнопка: назад 21">
            <a:hlinkClick r:id="" action="ppaction://hlinkshowjump?jump=lastslideviewed" highlightClick="1"/>
          </p:cNvPr>
          <p:cNvSpPr/>
          <p:nvPr/>
        </p:nvSpPr>
        <p:spPr>
          <a:xfrm>
            <a:off x="10297144" y="6309320"/>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Управляющая кнопка: далее 22">
            <a:hlinkClick r:id="" action="ppaction://hlinkshowjump?jump=nextslide" highlightClick="1"/>
          </p:cNvPr>
          <p:cNvSpPr/>
          <p:nvPr/>
        </p:nvSpPr>
        <p:spPr>
          <a:xfrm>
            <a:off x="10945216" y="6309320"/>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Управляющая кнопка: домой 23">
            <a:hlinkClick r:id="" action="ppaction://hlinkshowjump?jump=firstslide" highlightClick="1"/>
          </p:cNvPr>
          <p:cNvSpPr/>
          <p:nvPr/>
        </p:nvSpPr>
        <p:spPr>
          <a:xfrm>
            <a:off x="11568608" y="6166807"/>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Управляющая кнопка: в начало 24">
            <a:hlinkClick r:id="rId13" action="ppaction://hlinksldjump" highlightClick="1"/>
          </p:cNvPr>
          <p:cNvSpPr/>
          <p:nvPr/>
        </p:nvSpPr>
        <p:spPr>
          <a:xfrm>
            <a:off x="11593288" y="5733256"/>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3807125" y="881049"/>
            <a:ext cx="736099" cy="400110"/>
          </a:xfrm>
          <a:prstGeom prst="rect">
            <a:avLst/>
          </a:prstGeom>
          <a:noFill/>
        </p:spPr>
        <p:txBody>
          <a:bodyPr wrap="none" rtlCol="0">
            <a:spAutoFit/>
          </a:bodyPr>
          <a:lstStyle/>
          <a:p>
            <a:r>
              <a:rPr lang="ru-RU" sz="1000" dirty="0" smtClean="0">
                <a:solidFill>
                  <a:schemeClr val="accent1">
                    <a:lumMod val="75000"/>
                  </a:schemeClr>
                </a:solidFill>
              </a:rPr>
              <a:t>Оседлый </a:t>
            </a:r>
          </a:p>
          <a:p>
            <a:r>
              <a:rPr lang="ru-RU" sz="1000" dirty="0" smtClean="0">
                <a:solidFill>
                  <a:schemeClr val="accent1">
                    <a:lumMod val="75000"/>
                  </a:schemeClr>
                </a:solidFill>
              </a:rPr>
              <a:t>Обычный </a:t>
            </a:r>
          </a:p>
        </p:txBody>
      </p:sp>
      <p:sp>
        <p:nvSpPr>
          <p:cNvPr id="26" name="TextBox 25"/>
          <p:cNvSpPr txBox="1"/>
          <p:nvPr/>
        </p:nvSpPr>
        <p:spPr>
          <a:xfrm>
            <a:off x="7752908" y="847995"/>
            <a:ext cx="736099" cy="400110"/>
          </a:xfrm>
          <a:prstGeom prst="rect">
            <a:avLst/>
          </a:prstGeom>
          <a:noFill/>
        </p:spPr>
        <p:txBody>
          <a:bodyPr wrap="none" rtlCol="0">
            <a:spAutoFit/>
          </a:bodyPr>
          <a:lstStyle/>
          <a:p>
            <a:r>
              <a:rPr lang="ru-RU" sz="1000" dirty="0" smtClean="0">
                <a:solidFill>
                  <a:schemeClr val="accent1">
                    <a:lumMod val="75000"/>
                  </a:schemeClr>
                </a:solidFill>
              </a:rPr>
              <a:t>Оседлый </a:t>
            </a:r>
          </a:p>
          <a:p>
            <a:r>
              <a:rPr lang="ru-RU" sz="1000" dirty="0" smtClean="0">
                <a:solidFill>
                  <a:schemeClr val="accent1">
                    <a:lumMod val="75000"/>
                  </a:schemeClr>
                </a:solidFill>
              </a:rPr>
              <a:t>Обычный </a:t>
            </a:r>
          </a:p>
        </p:txBody>
      </p:sp>
      <p:sp>
        <p:nvSpPr>
          <p:cNvPr id="27" name="TextBox 26"/>
          <p:cNvSpPr txBox="1"/>
          <p:nvPr/>
        </p:nvSpPr>
        <p:spPr>
          <a:xfrm>
            <a:off x="1916557" y="3998516"/>
            <a:ext cx="708848" cy="400110"/>
          </a:xfrm>
          <a:prstGeom prst="rect">
            <a:avLst/>
          </a:prstGeom>
          <a:noFill/>
        </p:spPr>
        <p:txBody>
          <a:bodyPr wrap="none" rtlCol="0">
            <a:spAutoFit/>
          </a:bodyPr>
          <a:lstStyle/>
          <a:p>
            <a:r>
              <a:rPr lang="ru-RU" sz="1000" dirty="0" smtClean="0">
                <a:solidFill>
                  <a:schemeClr val="accent1">
                    <a:lumMod val="75000"/>
                  </a:schemeClr>
                </a:solidFill>
              </a:rPr>
              <a:t>Оседлый </a:t>
            </a:r>
          </a:p>
          <a:p>
            <a:r>
              <a:rPr lang="ru-RU" sz="1000" dirty="0" smtClean="0">
                <a:solidFill>
                  <a:schemeClr val="accent1">
                    <a:lumMod val="75000"/>
                  </a:schemeClr>
                </a:solidFill>
              </a:rPr>
              <a:t>Редкий </a:t>
            </a:r>
          </a:p>
        </p:txBody>
      </p:sp>
      <p:sp>
        <p:nvSpPr>
          <p:cNvPr id="28" name="TextBox 27"/>
          <p:cNvSpPr txBox="1"/>
          <p:nvPr/>
        </p:nvSpPr>
        <p:spPr>
          <a:xfrm>
            <a:off x="9699751" y="3874301"/>
            <a:ext cx="1359668" cy="400110"/>
          </a:xfrm>
          <a:prstGeom prst="rect">
            <a:avLst/>
          </a:prstGeom>
          <a:noFill/>
        </p:spPr>
        <p:txBody>
          <a:bodyPr wrap="none" rtlCol="0">
            <a:spAutoFit/>
          </a:bodyPr>
          <a:lstStyle/>
          <a:p>
            <a:r>
              <a:rPr lang="ru-RU" sz="1000" dirty="0" smtClean="0">
                <a:solidFill>
                  <a:schemeClr val="accent1">
                    <a:lumMod val="75000"/>
                  </a:schemeClr>
                </a:solidFill>
              </a:rPr>
              <a:t>Оседлый </a:t>
            </a:r>
          </a:p>
          <a:p>
            <a:r>
              <a:rPr lang="ru-RU" sz="1000" dirty="0" smtClean="0">
                <a:solidFill>
                  <a:schemeClr val="accent1">
                    <a:lumMod val="75000"/>
                  </a:schemeClr>
                </a:solidFill>
              </a:rPr>
              <a:t>Редкий, охраняемый </a:t>
            </a:r>
          </a:p>
        </p:txBody>
      </p:sp>
      <p:pic>
        <p:nvPicPr>
          <p:cNvPr id="29" name="Picture 25"/>
          <p:cNvPicPr>
            <a:picLocks noChangeAspect="1" noChangeArrowheads="1"/>
          </p:cNvPicPr>
          <p:nvPr/>
        </p:nvPicPr>
        <p:blipFill>
          <a:blip r:embed="rId14" cstate="email"/>
          <a:srcRect/>
          <a:stretch>
            <a:fillRect/>
          </a:stretch>
        </p:blipFill>
        <p:spPr bwMode="auto">
          <a:xfrm>
            <a:off x="11455840" y="4923015"/>
            <a:ext cx="447327" cy="600033"/>
          </a:xfrm>
          <a:prstGeom prst="rect">
            <a:avLst/>
          </a:prstGeom>
          <a:noFill/>
          <a:ln w="9525">
            <a:noFill/>
            <a:miter lim="800000"/>
            <a:headEnd/>
            <a:tailEnd/>
          </a:ln>
          <a:effectLst/>
        </p:spPr>
      </p:pic>
      <p:pic>
        <p:nvPicPr>
          <p:cNvPr id="15" name="fazan-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394095" y="1235779"/>
            <a:ext cx="609600" cy="609600"/>
          </a:xfrm>
          <a:prstGeom prst="rect">
            <a:avLst/>
          </a:prstGeom>
        </p:spPr>
      </p:pic>
      <p:pic>
        <p:nvPicPr>
          <p:cNvPr id="16" name="50567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33450" y="4152229"/>
            <a:ext cx="609600" cy="609600"/>
          </a:xfrm>
          <a:prstGeom prst="rect">
            <a:avLst/>
          </a:prstGeom>
        </p:spPr>
      </p:pic>
      <p:pic>
        <p:nvPicPr>
          <p:cNvPr id="17" name="z_uki-s_ist-ryabchika-samochk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6589118" y="1274176"/>
            <a:ext cx="609600" cy="609600"/>
          </a:xfrm>
          <a:prstGeom prst="rect">
            <a:avLst/>
          </a:prstGeom>
        </p:spPr>
      </p:pic>
    </p:spTree>
    <p:extLst>
      <p:ext uri="{BB962C8B-B14F-4D97-AF65-F5344CB8AC3E}">
        <p14:creationId xmlns:p14="http://schemas.microsoft.com/office/powerpoint/2010/main" val="27543553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6"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125" fill="hold"/>
                                        <p:tgtEl>
                                          <p:spTgt spid="16"/>
                                        </p:tgtEl>
                                      </p:cBhvr>
                                    </p:cmd>
                                  </p:childTnLst>
                                </p:cTn>
                              </p:par>
                            </p:childTnLst>
                          </p:cTn>
                        </p:par>
                      </p:childTnLst>
                    </p:cTn>
                  </p:par>
                </p:childTnLst>
              </p:cTn>
              <p:nextCondLst>
                <p:cond evt="onClick" delay="0">
                  <p:tgtEl>
                    <p:spTgt spid="16"/>
                  </p:tgtEl>
                </p:cond>
              </p:nextCondLst>
            </p:seq>
            <p:audio>
              <p:cMediaNode vol="80000">
                <p:cTn id="13" fill="hold" display="0">
                  <p:stCondLst>
                    <p:cond delay="indefinite"/>
                  </p:stCondLst>
                  <p:endCondLst>
                    <p:cond evt="onStopAudio" delay="0">
                      <p:tgtEl>
                        <p:sldTgt/>
                      </p:tgtEl>
                    </p:cond>
                  </p:endCondLst>
                </p:cTn>
                <p:tgtEl>
                  <p:spTgt spid="16"/>
                </p:tgtEl>
              </p:cMediaNode>
            </p:audio>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240" fill="hold"/>
                                        <p:tgtEl>
                                          <p:spTgt spid="17"/>
                                        </p:tgtEl>
                                      </p:cBhvr>
                                    </p:cmd>
                                  </p:childTnLst>
                                </p:cTn>
                              </p:par>
                            </p:childTnLst>
                          </p:cTn>
                        </p:par>
                      </p:childTnLst>
                    </p:cTn>
                  </p:par>
                </p:childTnLst>
              </p:cTn>
              <p:nextCondLst>
                <p:cond evt="onClick" delay="0">
                  <p:tgtEl>
                    <p:spTgt spid="17"/>
                  </p:tgtEl>
                </p:cond>
              </p:nextCondLst>
            </p:seq>
            <p:audio>
              <p:cMediaNode vol="80000">
                <p:cTn id="19" fill="hold" display="0">
                  <p:stCondLst>
                    <p:cond delay="indefinite"/>
                  </p:stCondLst>
                  <p:endCondLst>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7568" y="5373216"/>
            <a:ext cx="9145016" cy="1067644"/>
          </a:xfrm>
        </p:spPr>
        <p:txBody>
          <a:bodyPr/>
          <a:lstStyle/>
          <a:p>
            <a:r>
              <a:rPr lang="ru-RU" dirty="0" smtClean="0"/>
              <a:t>Отряд </a:t>
            </a:r>
            <a:r>
              <a:rPr lang="ru-RU" dirty="0" err="1" smtClean="0"/>
              <a:t>Ржанкообразные</a:t>
            </a:r>
            <a:r>
              <a:rPr lang="ru-RU" dirty="0" smtClean="0"/>
              <a:t> </a:t>
            </a:r>
            <a:r>
              <a:rPr lang="ru-RU" sz="2400" dirty="0" smtClean="0"/>
              <a:t>(</a:t>
            </a:r>
            <a:r>
              <a:rPr lang="en-US" sz="2400" dirty="0" err="1" smtClean="0"/>
              <a:t>Charadriiformes</a:t>
            </a:r>
            <a:r>
              <a:rPr lang="ru-RU" sz="2400" dirty="0" smtClean="0"/>
              <a:t>)</a:t>
            </a:r>
            <a:endParaRPr lang="en-US" sz="2400" dirty="0"/>
          </a:p>
        </p:txBody>
      </p:sp>
      <p:sp>
        <p:nvSpPr>
          <p:cNvPr id="11" name="Пятиугольник 10"/>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12" name="Прямоугольник 11"/>
          <p:cNvSpPr/>
          <p:nvPr/>
        </p:nvSpPr>
        <p:spPr>
          <a:xfrm>
            <a:off x="551384" y="5445224"/>
            <a:ext cx="886781"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ru-RU" sz="5400" b="1" dirty="0" smtClean="0">
                <a:ln/>
                <a:solidFill>
                  <a:schemeClr val="accent3"/>
                </a:solidFill>
              </a:rPr>
              <a:t>03</a:t>
            </a:r>
            <a:endParaRPr lang="ru-RU" sz="5400" b="1" dirty="0">
              <a:ln/>
              <a:solidFill>
                <a:schemeClr val="accent3"/>
              </a:solidFill>
            </a:endParaRPr>
          </a:p>
        </p:txBody>
      </p:sp>
      <p:sp>
        <p:nvSpPr>
          <p:cNvPr id="7" name="Subtitle 2"/>
          <p:cNvSpPr txBox="1">
            <a:spLocks/>
          </p:cNvSpPr>
          <p:nvPr/>
        </p:nvSpPr>
        <p:spPr>
          <a:xfrm>
            <a:off x="263352" y="3933056"/>
            <a:ext cx="3816424" cy="830997"/>
          </a:xfrm>
          <a:prstGeom prst="rect">
            <a:avLst/>
          </a:prstGeom>
          <a:solidFill>
            <a:srgbClr val="FBDED1"/>
          </a:solidFill>
          <a:ln>
            <a:solidFill>
              <a:srgbClr val="40A8F1"/>
            </a:solidFill>
          </a:ln>
        </p:spPr>
        <p:txBody>
          <a:bodyPr vert="horz" wrap="square" lIns="274320" tIns="45720" rIns="274320" bIns="45720" rtlCol="0">
            <a:spAutoFit/>
          </a:bodyPr>
          <a:lstStyle/>
          <a:p>
            <a:pPr lvl="0" defTabSz="914400"/>
            <a:r>
              <a:rPr lang="ru-RU" sz="2400" dirty="0" smtClean="0"/>
              <a:t>Семейство </a:t>
            </a:r>
            <a:r>
              <a:rPr lang="ru-RU" sz="2400" dirty="0" err="1" smtClean="0"/>
              <a:t>Ржанковые</a:t>
            </a:r>
            <a:r>
              <a:rPr lang="ru-RU" sz="2400" dirty="0" smtClean="0"/>
              <a:t> (</a:t>
            </a:r>
            <a:r>
              <a:rPr lang="en-US" sz="2400" dirty="0" err="1" smtClean="0"/>
              <a:t>Charadriidae</a:t>
            </a:r>
            <a:r>
              <a:rPr lang="ru-RU" sz="2400" dirty="0" smtClean="0"/>
              <a:t>)</a:t>
            </a:r>
            <a:endParaRPr kumimoji="0" lang="en-US" sz="2400" b="0" i="0" u="none" strike="noStrike" kern="1200" cap="none" spc="0" normalizeH="0" baseline="0" noProof="0" dirty="0">
              <a:ln>
                <a:noFill/>
              </a:ln>
              <a:solidFill>
                <a:sysClr val="windowText" lastClr="000000"/>
              </a:solidFill>
              <a:effectLst/>
              <a:uLnTx/>
              <a:uFillTx/>
              <a:latin typeface="+mn-lt"/>
              <a:ea typeface="+mn-ea"/>
              <a:cs typeface="+mn-cs"/>
            </a:endParaRPr>
          </a:p>
        </p:txBody>
      </p:sp>
      <p:sp>
        <p:nvSpPr>
          <p:cNvPr id="8" name="Subtitle 2"/>
          <p:cNvSpPr txBox="1">
            <a:spLocks/>
          </p:cNvSpPr>
          <p:nvPr/>
        </p:nvSpPr>
        <p:spPr>
          <a:xfrm>
            <a:off x="4151784" y="3951058"/>
            <a:ext cx="3888432" cy="830997"/>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400" dirty="0" smtClean="0"/>
              <a:t>Семейство </a:t>
            </a:r>
            <a:r>
              <a:rPr lang="ru-RU" sz="2400" dirty="0" err="1" smtClean="0"/>
              <a:t>Чайковые</a:t>
            </a:r>
            <a:r>
              <a:rPr lang="ru-RU" sz="2400" dirty="0" smtClean="0"/>
              <a:t> (</a:t>
            </a:r>
            <a:r>
              <a:rPr lang="en-US" sz="2400" dirty="0" err="1" smtClean="0"/>
              <a:t>Laridae</a:t>
            </a:r>
            <a:r>
              <a:rPr lang="ru-RU" sz="2400" dirty="0" smtClean="0"/>
              <a:t>)</a:t>
            </a:r>
            <a:endParaRPr kumimoji="0" lang="en-US" sz="2400" b="0" i="0" u="none" strike="noStrike" kern="1200" cap="none" spc="0" normalizeH="0" baseline="0" noProof="0" dirty="0">
              <a:ln>
                <a:noFill/>
              </a:ln>
              <a:solidFill>
                <a:schemeClr val="accent3"/>
              </a:solidFill>
              <a:effectLst/>
              <a:uLnTx/>
              <a:uFillTx/>
              <a:latin typeface="+mn-lt"/>
              <a:ea typeface="+mn-ea"/>
              <a:cs typeface="+mn-cs"/>
            </a:endParaRPr>
          </a:p>
        </p:txBody>
      </p:sp>
      <p:sp>
        <p:nvSpPr>
          <p:cNvPr id="9" name="Subtitle 2"/>
          <p:cNvSpPr txBox="1">
            <a:spLocks/>
          </p:cNvSpPr>
          <p:nvPr/>
        </p:nvSpPr>
        <p:spPr>
          <a:xfrm>
            <a:off x="8112224" y="3951058"/>
            <a:ext cx="3600400" cy="830997"/>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400" dirty="0" smtClean="0"/>
              <a:t>Семейство </a:t>
            </a:r>
            <a:r>
              <a:rPr lang="ru-RU" sz="2400" dirty="0" err="1" smtClean="0"/>
              <a:t>Бекасовые</a:t>
            </a:r>
            <a:r>
              <a:rPr lang="ru-RU" sz="2400" dirty="0" smtClean="0"/>
              <a:t> (</a:t>
            </a:r>
            <a:r>
              <a:rPr lang="en-US" sz="2400" dirty="0" err="1" smtClean="0"/>
              <a:t>Scolopacidae</a:t>
            </a:r>
            <a:r>
              <a:rPr lang="ru-RU" sz="2400" dirty="0" smtClean="0"/>
              <a:t>)</a:t>
            </a:r>
            <a:endParaRPr kumimoji="0" lang="en-US" sz="2400" b="0" i="0" u="none" strike="noStrike" kern="1200" cap="none" spc="0" normalizeH="0" baseline="0" noProof="0" dirty="0">
              <a:ln>
                <a:noFill/>
              </a:ln>
              <a:solidFill>
                <a:schemeClr val="accent3"/>
              </a:solidFill>
              <a:effectLst/>
              <a:uLnTx/>
              <a:uFillTx/>
              <a:latin typeface="+mn-lt"/>
              <a:ea typeface="+mn-ea"/>
              <a:cs typeface="+mn-cs"/>
            </a:endParaRPr>
          </a:p>
        </p:txBody>
      </p:sp>
      <p:pic>
        <p:nvPicPr>
          <p:cNvPr id="44036" name="Picture 4" descr="https://fareastru.birds.watch/taxons/286/fronpic3.jpg"/>
          <p:cNvPicPr>
            <a:picLocks noChangeAspect="1" noChangeArrowheads="1"/>
          </p:cNvPicPr>
          <p:nvPr/>
        </p:nvPicPr>
        <p:blipFill>
          <a:blip r:embed="rId3" cstate="print"/>
          <a:srcRect/>
          <a:stretch>
            <a:fillRect/>
          </a:stretch>
        </p:blipFill>
        <p:spPr bwMode="auto">
          <a:xfrm>
            <a:off x="4139274" y="764704"/>
            <a:ext cx="3887755" cy="2915816"/>
          </a:xfrm>
          <a:prstGeom prst="rect">
            <a:avLst/>
          </a:prstGeom>
          <a:noFill/>
          <a:ln w="76200">
            <a:solidFill>
              <a:srgbClr val="00B050"/>
            </a:solidFill>
          </a:ln>
        </p:spPr>
      </p:pic>
      <p:pic>
        <p:nvPicPr>
          <p:cNvPr id="44038" name="Picture 6" descr="https://fareastru.birds.watch/taxons/205/fronpic1.jpg"/>
          <p:cNvPicPr>
            <a:picLocks noChangeAspect="1" noChangeArrowheads="1"/>
          </p:cNvPicPr>
          <p:nvPr/>
        </p:nvPicPr>
        <p:blipFill>
          <a:blip r:embed="rId4" cstate="print"/>
          <a:srcRect/>
          <a:stretch>
            <a:fillRect/>
          </a:stretch>
        </p:blipFill>
        <p:spPr bwMode="auto">
          <a:xfrm>
            <a:off x="8184909" y="764704"/>
            <a:ext cx="3887755" cy="2915816"/>
          </a:xfrm>
          <a:prstGeom prst="rect">
            <a:avLst/>
          </a:prstGeom>
          <a:noFill/>
          <a:ln w="57150">
            <a:solidFill>
              <a:srgbClr val="FFFF00"/>
            </a:solidFill>
          </a:ln>
        </p:spPr>
      </p:pic>
      <p:sp>
        <p:nvSpPr>
          <p:cNvPr id="13" name="Прямоугольник 12"/>
          <p:cNvSpPr/>
          <p:nvPr/>
        </p:nvSpPr>
        <p:spPr>
          <a:xfrm>
            <a:off x="8184232" y="836712"/>
            <a:ext cx="2039888" cy="584775"/>
          </a:xfrm>
          <a:prstGeom prst="rect">
            <a:avLst/>
          </a:prstGeom>
        </p:spPr>
        <p:txBody>
          <a:bodyPr wrap="square">
            <a:spAutoFit/>
          </a:bodyPr>
          <a:lstStyle/>
          <a:p>
            <a:r>
              <a:rPr lang="ru-RU" b="1" dirty="0" smtClean="0">
                <a:solidFill>
                  <a:schemeClr val="bg1"/>
                </a:solidFill>
              </a:rPr>
              <a:t>Бекас</a:t>
            </a:r>
          </a:p>
          <a:p>
            <a:r>
              <a:rPr lang="en-US" sz="1400" b="1" dirty="0" err="1" smtClean="0">
                <a:solidFill>
                  <a:schemeClr val="bg1"/>
                </a:solidFill>
              </a:rPr>
              <a:t>Gallinago</a:t>
            </a:r>
            <a:r>
              <a:rPr lang="en-US" sz="1400" b="1" dirty="0" smtClean="0">
                <a:solidFill>
                  <a:schemeClr val="bg1"/>
                </a:solidFill>
              </a:rPr>
              <a:t> </a:t>
            </a:r>
            <a:r>
              <a:rPr lang="en-US" sz="1400" b="1" dirty="0" err="1" smtClean="0">
                <a:solidFill>
                  <a:schemeClr val="bg1"/>
                </a:solidFill>
              </a:rPr>
              <a:t>gallinago</a:t>
            </a:r>
            <a:r>
              <a:rPr lang="en-US" sz="1400" b="1" dirty="0" smtClean="0">
                <a:solidFill>
                  <a:schemeClr val="bg1"/>
                </a:solidFill>
              </a:rPr>
              <a:t> </a:t>
            </a:r>
            <a:endParaRPr lang="en-US" sz="1400" b="1" dirty="0">
              <a:solidFill>
                <a:schemeClr val="bg1"/>
              </a:solidFill>
            </a:endParaRPr>
          </a:p>
        </p:txBody>
      </p:sp>
      <p:sp>
        <p:nvSpPr>
          <p:cNvPr id="14" name="Прямоугольник 13"/>
          <p:cNvSpPr/>
          <p:nvPr/>
        </p:nvSpPr>
        <p:spPr>
          <a:xfrm>
            <a:off x="6576392" y="2996952"/>
            <a:ext cx="1751856" cy="584775"/>
          </a:xfrm>
          <a:prstGeom prst="rect">
            <a:avLst/>
          </a:prstGeom>
        </p:spPr>
        <p:txBody>
          <a:bodyPr wrap="square">
            <a:spAutoFit/>
          </a:bodyPr>
          <a:lstStyle/>
          <a:p>
            <a:r>
              <a:rPr lang="ru-RU" b="1" dirty="0" smtClean="0">
                <a:solidFill>
                  <a:schemeClr val="bg1"/>
                </a:solidFill>
              </a:rPr>
              <a:t>Речная крачка</a:t>
            </a:r>
          </a:p>
          <a:p>
            <a:r>
              <a:rPr lang="en-US" sz="1400" b="1" dirty="0" smtClean="0">
                <a:solidFill>
                  <a:schemeClr val="bg1"/>
                </a:solidFill>
              </a:rPr>
              <a:t>Sterna </a:t>
            </a:r>
            <a:r>
              <a:rPr lang="en-US" sz="1400" b="1" dirty="0" err="1" smtClean="0">
                <a:solidFill>
                  <a:schemeClr val="bg1"/>
                </a:solidFill>
              </a:rPr>
              <a:t>albifrons</a:t>
            </a:r>
            <a:endParaRPr lang="en-US" sz="1400" b="1" dirty="0">
              <a:solidFill>
                <a:schemeClr val="bg1"/>
              </a:solidFill>
            </a:endParaRPr>
          </a:p>
        </p:txBody>
      </p:sp>
      <p:pic>
        <p:nvPicPr>
          <p:cNvPr id="68610" name="Picture 2" descr="https://fareastru.birds.watch/taxons/232/fronpic1.jpg"/>
          <p:cNvPicPr>
            <a:picLocks noChangeAspect="1" noChangeArrowheads="1"/>
          </p:cNvPicPr>
          <p:nvPr/>
        </p:nvPicPr>
        <p:blipFill>
          <a:blip r:embed="rId5" cstate="print"/>
          <a:srcRect/>
          <a:stretch>
            <a:fillRect/>
          </a:stretch>
        </p:blipFill>
        <p:spPr bwMode="auto">
          <a:xfrm>
            <a:off x="119336" y="764704"/>
            <a:ext cx="3875584" cy="2906688"/>
          </a:xfrm>
          <a:prstGeom prst="rect">
            <a:avLst/>
          </a:prstGeom>
          <a:noFill/>
          <a:ln w="76200">
            <a:solidFill>
              <a:srgbClr val="00B050"/>
            </a:solidFill>
          </a:ln>
        </p:spPr>
      </p:pic>
      <p:sp>
        <p:nvSpPr>
          <p:cNvPr id="15" name="Прямоугольник 14"/>
          <p:cNvSpPr/>
          <p:nvPr/>
        </p:nvSpPr>
        <p:spPr>
          <a:xfrm>
            <a:off x="191344" y="692696"/>
            <a:ext cx="2759968" cy="584775"/>
          </a:xfrm>
          <a:prstGeom prst="rect">
            <a:avLst/>
          </a:prstGeom>
        </p:spPr>
        <p:txBody>
          <a:bodyPr wrap="square">
            <a:spAutoFit/>
          </a:bodyPr>
          <a:lstStyle/>
          <a:p>
            <a:r>
              <a:rPr lang="ru-RU" b="1" dirty="0" smtClean="0">
                <a:solidFill>
                  <a:schemeClr val="bg1"/>
                </a:solidFill>
              </a:rPr>
              <a:t>Круглоносый плавунчик</a:t>
            </a:r>
          </a:p>
          <a:p>
            <a:r>
              <a:rPr lang="en-US" sz="1400" b="1" dirty="0" err="1" smtClean="0">
                <a:solidFill>
                  <a:schemeClr val="bg1"/>
                </a:solidFill>
              </a:rPr>
              <a:t>Phalaropus</a:t>
            </a:r>
            <a:r>
              <a:rPr lang="en-US" sz="1400" b="1" dirty="0" smtClean="0">
                <a:solidFill>
                  <a:schemeClr val="bg1"/>
                </a:solidFill>
              </a:rPr>
              <a:t> </a:t>
            </a:r>
            <a:r>
              <a:rPr lang="en-US" sz="1400" b="1" dirty="0" err="1" smtClean="0">
                <a:solidFill>
                  <a:schemeClr val="bg1"/>
                </a:solidFill>
              </a:rPr>
              <a:t>lobatus</a:t>
            </a:r>
            <a:endParaRPr lang="en-US" sz="1400" b="1" dirty="0">
              <a:solidFill>
                <a:schemeClr val="bg1"/>
              </a:solidFill>
            </a:endParaRPr>
          </a:p>
        </p:txBody>
      </p:sp>
      <p:sp>
        <p:nvSpPr>
          <p:cNvPr id="16" name="Управляющая кнопка: назад 15">
            <a:hlinkClick r:id="" action="ppaction://hlinkshowjump?jump=lastslideviewed" highlightClick="1"/>
          </p:cNvPr>
          <p:cNvSpPr/>
          <p:nvPr/>
        </p:nvSpPr>
        <p:spPr>
          <a:xfrm>
            <a:off x="10200456" y="6165304"/>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Управляющая кнопка: далее 16">
            <a:hlinkClick r:id="" action="ppaction://hlinkshowjump?jump=nextslide" highlightClick="1"/>
          </p:cNvPr>
          <p:cNvSpPr/>
          <p:nvPr/>
        </p:nvSpPr>
        <p:spPr>
          <a:xfrm>
            <a:off x="10848528" y="6165304"/>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Управляющая кнопка: домой 17">
            <a:hlinkClick r:id="" action="ppaction://hlinkshowjump?jump=firstslide" highlightClick="1"/>
          </p:cNvPr>
          <p:cNvSpPr/>
          <p:nvPr/>
        </p:nvSpPr>
        <p:spPr>
          <a:xfrm>
            <a:off x="11605188" y="5949280"/>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ятиугольник 21">
            <a:hlinkClick r:id="rId6" action="ppaction://hlinksldjump"/>
          </p:cNvPr>
          <p:cNvSpPr/>
          <p:nvPr/>
        </p:nvSpPr>
        <p:spPr>
          <a:xfrm>
            <a:off x="5087888" y="260648"/>
            <a:ext cx="1872208" cy="36004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ПОДРОБНЕЕ</a:t>
            </a:r>
            <a:endParaRPr lang="ru-RU" b="1" dirty="0"/>
          </a:p>
        </p:txBody>
      </p:sp>
      <p:sp>
        <p:nvSpPr>
          <p:cNvPr id="19" name="Управляющая кнопка: в начало 18">
            <a:hlinkClick r:id="rId7" action="ppaction://hlinksldjump" highlightClick="1"/>
          </p:cNvPr>
          <p:cNvSpPr/>
          <p:nvPr/>
        </p:nvSpPr>
        <p:spPr>
          <a:xfrm>
            <a:off x="11570603" y="5546849"/>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365487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ый треугольник 10"/>
          <p:cNvSpPr/>
          <p:nvPr/>
        </p:nvSpPr>
        <p:spPr>
          <a:xfrm flipH="1">
            <a:off x="4655840" y="1484784"/>
            <a:ext cx="7536160" cy="5373216"/>
          </a:xfrm>
          <a:prstGeom prst="rtTriangle">
            <a:avLst/>
          </a:prstGeom>
          <a:solidFill>
            <a:srgbClr val="CAE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p:cNvSpPr>
            <a:spLocks noGrp="1"/>
          </p:cNvSpPr>
          <p:nvPr>
            <p:ph type="ctrTitle"/>
          </p:nvPr>
        </p:nvSpPr>
        <p:spPr>
          <a:xfrm>
            <a:off x="0" y="6021288"/>
            <a:ext cx="8434459" cy="836712"/>
          </a:xfrm>
        </p:spPr>
        <p:txBody>
          <a:bodyPr/>
          <a:lstStyle/>
          <a:p>
            <a:r>
              <a:rPr lang="ru-RU" dirty="0" smtClean="0"/>
              <a:t>Отряд </a:t>
            </a:r>
            <a:r>
              <a:rPr lang="ru-RU" dirty="0" err="1" smtClean="0"/>
              <a:t>РЖАНКОобразные</a:t>
            </a:r>
            <a:endParaRPr lang="en-US" dirty="0"/>
          </a:p>
        </p:txBody>
      </p:sp>
      <p:sp>
        <p:nvSpPr>
          <p:cNvPr id="4" name="Slide Number Placeholder 3"/>
          <p:cNvSpPr>
            <a:spLocks noGrp="1"/>
          </p:cNvSpPr>
          <p:nvPr>
            <p:ph type="sldNum" sz="quarter" idx="15"/>
          </p:nvPr>
        </p:nvSpPr>
        <p:spPr/>
        <p:txBody>
          <a:bodyPr/>
          <a:lstStyle/>
          <a:p>
            <a:fld id="{FC1CF07D-8B3F-4D32-B059-0039CEA46DB1}" type="slidenum">
              <a:rPr lang="en-US" smtClean="0"/>
              <a:pPr/>
              <a:t>12</a:t>
            </a:fld>
            <a:endParaRPr lang="en-US"/>
          </a:p>
        </p:txBody>
      </p:sp>
      <p:sp>
        <p:nvSpPr>
          <p:cNvPr id="6" name="Прямоугольник 5"/>
          <p:cNvSpPr/>
          <p:nvPr/>
        </p:nvSpPr>
        <p:spPr>
          <a:xfrm>
            <a:off x="263352" y="152636"/>
            <a:ext cx="5857328" cy="2808312"/>
          </a:xfrm>
          <a:prstGeom prst="rect">
            <a:avLst/>
          </a:prstGeom>
          <a:solidFill>
            <a:schemeClr val="accent5">
              <a:lumMod val="20000"/>
              <a:lumOff val="80000"/>
              <a:alpha val="79000"/>
            </a:schemeClr>
          </a:solidFill>
          <a:ln>
            <a:solidFill>
              <a:srgbClr val="CAE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6240016" y="152636"/>
            <a:ext cx="5760640" cy="2808312"/>
          </a:xfrm>
          <a:prstGeom prst="rect">
            <a:avLst/>
          </a:prstGeom>
          <a:solidFill>
            <a:srgbClr val="99FF99">
              <a:alpha val="70000"/>
            </a:srgbClr>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263352" y="3212976"/>
            <a:ext cx="5857328" cy="2808312"/>
          </a:xfrm>
          <a:prstGeom prst="rect">
            <a:avLst/>
          </a:prstGeom>
          <a:solidFill>
            <a:schemeClr val="accent2">
              <a:lumMod val="20000"/>
              <a:lumOff val="80000"/>
              <a:alpha val="74000"/>
            </a:schemeClr>
          </a:solidFill>
          <a:ln>
            <a:solidFill>
              <a:srgbClr val="FB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2">
                  <a:lumMod val="20000"/>
                  <a:lumOff val="80000"/>
                </a:schemeClr>
              </a:solidFill>
            </a:endParaRPr>
          </a:p>
        </p:txBody>
      </p:sp>
      <p:sp>
        <p:nvSpPr>
          <p:cNvPr id="9" name="Прямоугольник 8"/>
          <p:cNvSpPr/>
          <p:nvPr/>
        </p:nvSpPr>
        <p:spPr>
          <a:xfrm>
            <a:off x="6240016" y="3212976"/>
            <a:ext cx="5760640" cy="2808312"/>
          </a:xfrm>
          <a:prstGeom prst="rect">
            <a:avLst/>
          </a:prstGeom>
          <a:solidFill>
            <a:srgbClr val="FFFFCC">
              <a:alpha val="69804"/>
            </a:srgbClr>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00"/>
              </a:solidFill>
            </a:endParaRPr>
          </a:p>
        </p:txBody>
      </p:sp>
      <p:pic>
        <p:nvPicPr>
          <p:cNvPr id="118786" name="Picture 2" descr="https://fareastru.birds.watch/taxons/216/fronpic1.jpg"/>
          <p:cNvPicPr>
            <a:picLocks noChangeAspect="1" noChangeArrowheads="1"/>
          </p:cNvPicPr>
          <p:nvPr/>
        </p:nvPicPr>
        <p:blipFill>
          <a:blip r:embed="rId5" cstate="print"/>
          <a:srcRect/>
          <a:stretch>
            <a:fillRect/>
          </a:stretch>
        </p:blipFill>
        <p:spPr bwMode="auto">
          <a:xfrm>
            <a:off x="407368" y="260648"/>
            <a:ext cx="3360373" cy="2520280"/>
          </a:xfrm>
          <a:prstGeom prst="rect">
            <a:avLst/>
          </a:prstGeom>
          <a:solidFill>
            <a:schemeClr val="accent2"/>
          </a:solidFill>
          <a:ln w="28575">
            <a:solidFill>
              <a:srgbClr val="FF0000"/>
            </a:solidFill>
          </a:ln>
        </p:spPr>
      </p:pic>
      <p:sp>
        <p:nvSpPr>
          <p:cNvPr id="10" name="Прямоугольник 9"/>
          <p:cNvSpPr/>
          <p:nvPr/>
        </p:nvSpPr>
        <p:spPr>
          <a:xfrm>
            <a:off x="3791744" y="260648"/>
            <a:ext cx="2376264" cy="861774"/>
          </a:xfrm>
          <a:prstGeom prst="rect">
            <a:avLst/>
          </a:prstGeom>
        </p:spPr>
        <p:txBody>
          <a:bodyPr wrap="square">
            <a:spAutoFit/>
          </a:bodyPr>
          <a:lstStyle/>
          <a:p>
            <a:r>
              <a:rPr lang="ru-RU" b="1" dirty="0" smtClean="0"/>
              <a:t>Дальневосточный кроншнеп</a:t>
            </a:r>
          </a:p>
          <a:p>
            <a:r>
              <a:rPr lang="en-US" sz="1400" b="1" dirty="0" err="1" smtClean="0"/>
              <a:t>Numenius</a:t>
            </a:r>
            <a:r>
              <a:rPr lang="en-US" sz="1400" b="1" dirty="0" smtClean="0"/>
              <a:t> </a:t>
            </a:r>
            <a:r>
              <a:rPr lang="en-US" sz="1400" b="1" dirty="0" err="1" smtClean="0"/>
              <a:t>madagascariensis</a:t>
            </a:r>
            <a:endParaRPr lang="en-US" sz="1400" b="1" dirty="0"/>
          </a:p>
        </p:txBody>
      </p:sp>
      <p:sp>
        <p:nvSpPr>
          <p:cNvPr id="12" name="Прямоугольник 11"/>
          <p:cNvSpPr/>
          <p:nvPr/>
        </p:nvSpPr>
        <p:spPr>
          <a:xfrm>
            <a:off x="9840416" y="332656"/>
            <a:ext cx="1920552" cy="584775"/>
          </a:xfrm>
          <a:prstGeom prst="rect">
            <a:avLst/>
          </a:prstGeom>
        </p:spPr>
        <p:txBody>
          <a:bodyPr wrap="square">
            <a:spAutoFit/>
          </a:bodyPr>
          <a:lstStyle/>
          <a:p>
            <a:r>
              <a:rPr lang="ru-RU" b="1" dirty="0"/>
              <a:t>Перевозчик</a:t>
            </a:r>
          </a:p>
          <a:p>
            <a:r>
              <a:rPr lang="en-US" sz="1400" b="1" dirty="0" err="1"/>
              <a:t>Actitis</a:t>
            </a:r>
            <a:r>
              <a:rPr lang="en-US" sz="1400" b="1" dirty="0"/>
              <a:t> </a:t>
            </a:r>
            <a:r>
              <a:rPr lang="en-US" sz="1400" b="1" dirty="0" err="1"/>
              <a:t>hypoleucos</a:t>
            </a:r>
            <a:endParaRPr lang="en-US" sz="1400" b="1" dirty="0"/>
          </a:p>
        </p:txBody>
      </p:sp>
      <p:sp>
        <p:nvSpPr>
          <p:cNvPr id="13" name="Subtitle 2"/>
          <p:cNvSpPr txBox="1">
            <a:spLocks/>
          </p:cNvSpPr>
          <p:nvPr/>
        </p:nvSpPr>
        <p:spPr>
          <a:xfrm>
            <a:off x="3863752" y="1916832"/>
            <a:ext cx="2232248" cy="830997"/>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400" dirty="0" smtClean="0"/>
              <a:t>Семейство </a:t>
            </a:r>
            <a:r>
              <a:rPr lang="ru-RU" sz="2400" dirty="0" err="1" smtClean="0"/>
              <a:t>Бекасовые</a:t>
            </a:r>
            <a:endParaRPr kumimoji="0" lang="en-US" sz="2400" b="0" i="0" u="none" strike="noStrike" kern="1200" cap="none" spc="0" normalizeH="0" baseline="0" noProof="0" dirty="0">
              <a:ln>
                <a:noFill/>
              </a:ln>
              <a:solidFill>
                <a:schemeClr val="accent3"/>
              </a:solidFill>
              <a:effectLst/>
              <a:uLnTx/>
              <a:uFillTx/>
              <a:latin typeface="+mn-lt"/>
              <a:ea typeface="+mn-ea"/>
              <a:cs typeface="+mn-cs"/>
            </a:endParaRPr>
          </a:p>
        </p:txBody>
      </p:sp>
      <p:sp>
        <p:nvSpPr>
          <p:cNvPr id="14" name="Subtitle 2"/>
          <p:cNvSpPr txBox="1">
            <a:spLocks/>
          </p:cNvSpPr>
          <p:nvPr/>
        </p:nvSpPr>
        <p:spPr>
          <a:xfrm>
            <a:off x="9768408" y="1916832"/>
            <a:ext cx="2232248" cy="830997"/>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400" dirty="0" smtClean="0"/>
              <a:t>Семейство </a:t>
            </a:r>
            <a:r>
              <a:rPr lang="ru-RU" sz="2400" dirty="0" err="1" smtClean="0"/>
              <a:t>Бекасовые</a:t>
            </a:r>
            <a:endParaRPr kumimoji="0" lang="en-US" sz="2400" b="0" i="0" u="none" strike="noStrike" kern="1200" cap="none" spc="0" normalizeH="0" baseline="0" noProof="0" dirty="0">
              <a:ln>
                <a:noFill/>
              </a:ln>
              <a:solidFill>
                <a:schemeClr val="accent3"/>
              </a:solidFill>
              <a:effectLst/>
              <a:uLnTx/>
              <a:uFillTx/>
              <a:latin typeface="+mn-lt"/>
              <a:ea typeface="+mn-ea"/>
              <a:cs typeface="+mn-cs"/>
            </a:endParaRPr>
          </a:p>
        </p:txBody>
      </p:sp>
      <p:pic>
        <p:nvPicPr>
          <p:cNvPr id="118790" name="Picture 6" descr="https://fareastru.birds.watch/taxons/275/fronpic1.jpg"/>
          <p:cNvPicPr>
            <a:picLocks noChangeAspect="1" noChangeArrowheads="1"/>
          </p:cNvPicPr>
          <p:nvPr/>
        </p:nvPicPr>
        <p:blipFill>
          <a:blip r:embed="rId6" cstate="print"/>
          <a:srcRect/>
          <a:stretch>
            <a:fillRect/>
          </a:stretch>
        </p:blipFill>
        <p:spPr bwMode="auto">
          <a:xfrm>
            <a:off x="407367" y="3338482"/>
            <a:ext cx="3385053" cy="2538790"/>
          </a:xfrm>
          <a:prstGeom prst="rect">
            <a:avLst/>
          </a:prstGeom>
          <a:noFill/>
          <a:ln w="28575">
            <a:solidFill>
              <a:srgbClr val="00B050"/>
            </a:solidFill>
          </a:ln>
        </p:spPr>
      </p:pic>
      <p:sp>
        <p:nvSpPr>
          <p:cNvPr id="16" name="Прямоугольник 15"/>
          <p:cNvSpPr/>
          <p:nvPr/>
        </p:nvSpPr>
        <p:spPr>
          <a:xfrm>
            <a:off x="4007768" y="3284984"/>
            <a:ext cx="1823864" cy="584775"/>
          </a:xfrm>
          <a:prstGeom prst="rect">
            <a:avLst/>
          </a:prstGeom>
        </p:spPr>
        <p:txBody>
          <a:bodyPr wrap="square">
            <a:spAutoFit/>
          </a:bodyPr>
          <a:lstStyle/>
          <a:p>
            <a:r>
              <a:rPr lang="ru-RU" b="1" dirty="0" smtClean="0"/>
              <a:t>Озёрная чайка</a:t>
            </a:r>
          </a:p>
          <a:p>
            <a:r>
              <a:rPr lang="en-US" sz="1400" b="1" dirty="0" err="1" smtClean="0"/>
              <a:t>Larus</a:t>
            </a:r>
            <a:r>
              <a:rPr lang="en-US" sz="1400" b="1" dirty="0" smtClean="0"/>
              <a:t> </a:t>
            </a:r>
            <a:r>
              <a:rPr lang="en-US" sz="1400" b="1" dirty="0" err="1" smtClean="0"/>
              <a:t>ridibundus</a:t>
            </a:r>
            <a:endParaRPr lang="en-US" sz="1400" b="1" dirty="0"/>
          </a:p>
        </p:txBody>
      </p:sp>
      <p:sp>
        <p:nvSpPr>
          <p:cNvPr id="17" name="Subtitle 2"/>
          <p:cNvSpPr txBox="1">
            <a:spLocks/>
          </p:cNvSpPr>
          <p:nvPr/>
        </p:nvSpPr>
        <p:spPr>
          <a:xfrm>
            <a:off x="3935760" y="5085184"/>
            <a:ext cx="2232248" cy="830997"/>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400" dirty="0" smtClean="0"/>
              <a:t>Семейство </a:t>
            </a:r>
            <a:r>
              <a:rPr lang="ru-RU" sz="2400" dirty="0" err="1" smtClean="0"/>
              <a:t>Чайковые</a:t>
            </a:r>
            <a:endParaRPr kumimoji="0" lang="en-US" sz="2400" b="0" i="0" u="none" strike="noStrike" kern="1200" cap="none" spc="0" normalizeH="0" baseline="0" noProof="0" dirty="0">
              <a:ln>
                <a:noFill/>
              </a:ln>
              <a:solidFill>
                <a:schemeClr val="accent3"/>
              </a:solidFill>
              <a:effectLst/>
              <a:uLnTx/>
              <a:uFillTx/>
              <a:latin typeface="+mn-lt"/>
              <a:ea typeface="+mn-ea"/>
              <a:cs typeface="+mn-cs"/>
            </a:endParaRPr>
          </a:p>
        </p:txBody>
      </p:sp>
      <p:pic>
        <p:nvPicPr>
          <p:cNvPr id="118792" name="Picture 8" descr="https://fareastru.birds.watch/taxons/265/fronpic1.jpg"/>
          <p:cNvPicPr>
            <a:picLocks noChangeAspect="1" noChangeArrowheads="1"/>
          </p:cNvPicPr>
          <p:nvPr/>
        </p:nvPicPr>
        <p:blipFill>
          <a:blip r:embed="rId7" cstate="print"/>
          <a:srcRect/>
          <a:stretch>
            <a:fillRect/>
          </a:stretch>
        </p:blipFill>
        <p:spPr bwMode="auto">
          <a:xfrm>
            <a:off x="6432037" y="3356992"/>
            <a:ext cx="3264363" cy="2448272"/>
          </a:xfrm>
          <a:prstGeom prst="rect">
            <a:avLst/>
          </a:prstGeom>
          <a:noFill/>
          <a:ln w="28575">
            <a:solidFill>
              <a:srgbClr val="FF0000"/>
            </a:solidFill>
          </a:ln>
        </p:spPr>
      </p:pic>
      <p:sp>
        <p:nvSpPr>
          <p:cNvPr id="19" name="Subtitle 2"/>
          <p:cNvSpPr txBox="1">
            <a:spLocks/>
          </p:cNvSpPr>
          <p:nvPr/>
        </p:nvSpPr>
        <p:spPr>
          <a:xfrm>
            <a:off x="9785480" y="4962806"/>
            <a:ext cx="2232248" cy="830997"/>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400" dirty="0" smtClean="0"/>
              <a:t>Семейство </a:t>
            </a:r>
            <a:r>
              <a:rPr lang="ru-RU" sz="2400" dirty="0" err="1" smtClean="0"/>
              <a:t>Чайковые</a:t>
            </a:r>
            <a:endParaRPr kumimoji="0" lang="en-US" sz="2400" b="0" i="0" u="none" strike="noStrike" kern="1200" cap="none" spc="0" normalizeH="0" baseline="0" noProof="0" dirty="0">
              <a:ln>
                <a:noFill/>
              </a:ln>
              <a:solidFill>
                <a:schemeClr val="accent3"/>
              </a:solidFill>
              <a:effectLst/>
              <a:uLnTx/>
              <a:uFillTx/>
              <a:latin typeface="+mn-lt"/>
              <a:ea typeface="+mn-ea"/>
              <a:cs typeface="+mn-cs"/>
            </a:endParaRPr>
          </a:p>
        </p:txBody>
      </p:sp>
      <p:sp>
        <p:nvSpPr>
          <p:cNvPr id="20" name="Прямоугольник 19"/>
          <p:cNvSpPr/>
          <p:nvPr/>
        </p:nvSpPr>
        <p:spPr>
          <a:xfrm>
            <a:off x="9792072" y="3356992"/>
            <a:ext cx="2399928" cy="584775"/>
          </a:xfrm>
          <a:prstGeom prst="rect">
            <a:avLst/>
          </a:prstGeom>
        </p:spPr>
        <p:txBody>
          <a:bodyPr wrap="square">
            <a:spAutoFit/>
          </a:bodyPr>
          <a:lstStyle/>
          <a:p>
            <a:r>
              <a:rPr lang="ru-RU" b="1" dirty="0"/>
              <a:t>Сизая </a:t>
            </a:r>
            <a:r>
              <a:rPr lang="ru-RU" b="1"/>
              <a:t>чайка </a:t>
            </a:r>
            <a:endParaRPr lang="en-US" b="1" smtClean="0"/>
          </a:p>
          <a:p>
            <a:r>
              <a:rPr lang="en-US" sz="1400" b="1" dirty="0" err="1" smtClean="0"/>
              <a:t>Larus</a:t>
            </a:r>
            <a:r>
              <a:rPr lang="en-US" sz="1400" b="1" dirty="0" smtClean="0"/>
              <a:t> </a:t>
            </a:r>
            <a:r>
              <a:rPr lang="en-US" sz="1400" b="1" dirty="0" err="1"/>
              <a:t>canus</a:t>
            </a:r>
            <a:endParaRPr lang="en-US" sz="1400" b="1" dirty="0"/>
          </a:p>
        </p:txBody>
      </p:sp>
      <p:sp>
        <p:nvSpPr>
          <p:cNvPr id="21" name="Управляющая кнопка: назад 20">
            <a:hlinkClick r:id="" action="ppaction://hlinkshowjump?jump=lastslideviewed" highlightClick="1"/>
          </p:cNvPr>
          <p:cNvSpPr/>
          <p:nvPr/>
        </p:nvSpPr>
        <p:spPr>
          <a:xfrm>
            <a:off x="10272464" y="6381328"/>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Управляющая кнопка: далее 21">
            <a:hlinkClick r:id="" action="ppaction://hlinkshowjump?jump=nextslide" highlightClick="1"/>
          </p:cNvPr>
          <p:cNvSpPr/>
          <p:nvPr/>
        </p:nvSpPr>
        <p:spPr>
          <a:xfrm>
            <a:off x="10920536" y="6381328"/>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Управляющая кнопка: домой 22">
            <a:hlinkClick r:id="" action="ppaction://hlinkshowjump?jump=firstslide" highlightClick="1"/>
          </p:cNvPr>
          <p:cNvSpPr/>
          <p:nvPr/>
        </p:nvSpPr>
        <p:spPr>
          <a:xfrm>
            <a:off x="11548521" y="6201308"/>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Управляющая кнопка: в начало 23">
            <a:hlinkClick r:id="rId8" action="ppaction://hlinksldjump" highlightClick="1"/>
          </p:cNvPr>
          <p:cNvSpPr/>
          <p:nvPr/>
        </p:nvSpPr>
        <p:spPr>
          <a:xfrm>
            <a:off x="11521280" y="5805264"/>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TextBox 24"/>
          <p:cNvSpPr txBox="1"/>
          <p:nvPr/>
        </p:nvSpPr>
        <p:spPr>
          <a:xfrm>
            <a:off x="3805571" y="1210501"/>
            <a:ext cx="790601" cy="400110"/>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Редкий </a:t>
            </a:r>
          </a:p>
        </p:txBody>
      </p:sp>
      <p:sp>
        <p:nvSpPr>
          <p:cNvPr id="26" name="TextBox 25"/>
          <p:cNvSpPr txBox="1"/>
          <p:nvPr/>
        </p:nvSpPr>
        <p:spPr>
          <a:xfrm>
            <a:off x="3845124" y="4013775"/>
            <a:ext cx="790601" cy="400110"/>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Обычный </a:t>
            </a:r>
          </a:p>
        </p:txBody>
      </p:sp>
      <p:sp>
        <p:nvSpPr>
          <p:cNvPr id="27" name="TextBox 26"/>
          <p:cNvSpPr txBox="1"/>
          <p:nvPr/>
        </p:nvSpPr>
        <p:spPr>
          <a:xfrm>
            <a:off x="9840416" y="1027257"/>
            <a:ext cx="790601" cy="400110"/>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a:solidFill>
                  <a:schemeClr val="accent1">
                    <a:lumMod val="75000"/>
                  </a:schemeClr>
                </a:solidFill>
              </a:rPr>
              <a:t>Обычный </a:t>
            </a:r>
          </a:p>
        </p:txBody>
      </p:sp>
      <p:sp>
        <p:nvSpPr>
          <p:cNvPr id="28" name="TextBox 27"/>
          <p:cNvSpPr txBox="1"/>
          <p:nvPr/>
        </p:nvSpPr>
        <p:spPr>
          <a:xfrm>
            <a:off x="9785480" y="4194683"/>
            <a:ext cx="790601" cy="400110"/>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Редкий </a:t>
            </a:r>
          </a:p>
        </p:txBody>
      </p:sp>
      <p:pic>
        <p:nvPicPr>
          <p:cNvPr id="1026" name="Picture 2" descr="https://fareastru.birds.watch/taxons/228/fronpic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1475" y="273635"/>
            <a:ext cx="3353545" cy="2515159"/>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pic>
        <p:nvPicPr>
          <p:cNvPr id="3" name="zvuki_ptic_-_29__sizaya_chajk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575448" y="4027847"/>
            <a:ext cx="609600" cy="609600"/>
          </a:xfrm>
          <a:prstGeom prst="rect">
            <a:avLst/>
          </a:prstGeom>
        </p:spPr>
      </p:pic>
    </p:spTree>
    <p:extLst>
      <p:ext uri="{BB962C8B-B14F-4D97-AF65-F5344CB8AC3E}">
        <p14:creationId xmlns:p14="http://schemas.microsoft.com/office/powerpoint/2010/main" val="17498485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1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7528" y="5445224"/>
            <a:ext cx="9865096" cy="1067644"/>
          </a:xfrm>
        </p:spPr>
        <p:txBody>
          <a:bodyPr/>
          <a:lstStyle/>
          <a:p>
            <a:r>
              <a:rPr lang="ru-RU" dirty="0" smtClean="0"/>
              <a:t>Отряд </a:t>
            </a:r>
            <a:r>
              <a:rPr lang="ru-RU" dirty="0" err="1" smtClean="0"/>
              <a:t>Кукушкообразные</a:t>
            </a:r>
            <a:r>
              <a:rPr lang="ru-RU" dirty="0" smtClean="0"/>
              <a:t> </a:t>
            </a:r>
            <a:r>
              <a:rPr lang="ru-RU" sz="2400" dirty="0" smtClean="0"/>
              <a:t>(</a:t>
            </a:r>
            <a:r>
              <a:rPr lang="en-US" sz="2400" dirty="0" err="1" smtClean="0"/>
              <a:t>Cuculiformes</a:t>
            </a:r>
            <a:r>
              <a:rPr lang="ru-RU" sz="2400" dirty="0" smtClean="0"/>
              <a:t>)</a:t>
            </a:r>
            <a:endParaRPr lang="en-US" sz="2400" dirty="0"/>
          </a:p>
        </p:txBody>
      </p:sp>
      <p:sp>
        <p:nvSpPr>
          <p:cNvPr id="11" name="Пятиугольник 10"/>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12" name="Прямоугольник 11"/>
          <p:cNvSpPr/>
          <p:nvPr/>
        </p:nvSpPr>
        <p:spPr>
          <a:xfrm>
            <a:off x="551384" y="5445224"/>
            <a:ext cx="886781" cy="923330"/>
          </a:xfrm>
          <a:prstGeom prst="rect">
            <a:avLst/>
          </a:prstGeom>
          <a:noFill/>
        </p:spPr>
        <p:txBody>
          <a:bodyPr wrap="none" lIns="91440" tIns="45720" rIns="91440" bIns="45720">
            <a:spAutoFit/>
          </a:bodyPr>
          <a:lstStyle/>
          <a:p>
            <a:pPr algn="ctr"/>
            <a:r>
              <a:rPr lang="ru-RU"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04</a:t>
            </a:r>
            <a:endParaRPr lang="ru-RU"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7" name="Picture 2" descr="https://fareastru.birds.watch/taxons/324/fronpic1.jpg"/>
          <p:cNvPicPr>
            <a:picLocks noChangeAspect="1" noChangeArrowheads="1"/>
          </p:cNvPicPr>
          <p:nvPr/>
        </p:nvPicPr>
        <p:blipFill>
          <a:blip r:embed="rId5" cstate="email"/>
          <a:srcRect/>
          <a:stretch>
            <a:fillRect/>
          </a:stretch>
        </p:blipFill>
        <p:spPr bwMode="auto">
          <a:xfrm>
            <a:off x="959953" y="335160"/>
            <a:ext cx="4848539" cy="3636404"/>
          </a:xfrm>
          <a:prstGeom prst="rect">
            <a:avLst/>
          </a:prstGeom>
          <a:noFill/>
          <a:ln w="76200">
            <a:solidFill>
              <a:srgbClr val="00B050"/>
            </a:solidFill>
          </a:ln>
        </p:spPr>
      </p:pic>
      <p:sp>
        <p:nvSpPr>
          <p:cNvPr id="6" name="Subtitle 2"/>
          <p:cNvSpPr txBox="1">
            <a:spLocks/>
          </p:cNvSpPr>
          <p:nvPr/>
        </p:nvSpPr>
        <p:spPr>
          <a:xfrm>
            <a:off x="3719736" y="4104131"/>
            <a:ext cx="4824536" cy="830997"/>
          </a:xfrm>
          <a:prstGeom prst="rect">
            <a:avLst/>
          </a:prstGeom>
          <a:solidFill>
            <a:srgbClr val="FBDED1"/>
          </a:solidFill>
          <a:ln>
            <a:solidFill>
              <a:srgbClr val="40A8F1"/>
            </a:solidFill>
          </a:ln>
        </p:spPr>
        <p:txBody>
          <a:bodyPr vert="horz" wrap="square" lIns="274320" tIns="45720" rIns="274320" bIns="45720" rtlCol="0">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2400" b="0" i="0" u="none" strike="noStrike" kern="1200" cap="none" spc="0" normalizeH="0" baseline="0" noProof="0" dirty="0" smtClean="0">
                <a:ln>
                  <a:noFill/>
                </a:ln>
                <a:effectLst/>
                <a:uLnTx/>
                <a:uFillTx/>
                <a:latin typeface="+mn-lt"/>
                <a:ea typeface="+mn-ea"/>
                <a:cs typeface="+mn-cs"/>
              </a:rPr>
              <a:t>Семейство </a:t>
            </a:r>
            <a:r>
              <a:rPr kumimoji="0" lang="ru-RU" sz="2400" b="0" i="0" u="none" strike="noStrike" kern="1200" cap="none" spc="0" normalizeH="0" baseline="0" noProof="0" dirty="0" err="1" smtClean="0">
                <a:ln>
                  <a:noFill/>
                </a:ln>
                <a:effectLst/>
                <a:uLnTx/>
                <a:uFillTx/>
                <a:latin typeface="+mn-lt"/>
                <a:ea typeface="+mn-ea"/>
                <a:cs typeface="+mn-cs"/>
              </a:rPr>
              <a:t>Кукушковые</a:t>
            </a:r>
            <a:r>
              <a:rPr kumimoji="0" lang="ru-RU" sz="2400" b="0" i="0" u="none" strike="noStrike" kern="1200" cap="none" spc="0" normalizeH="0" baseline="0" noProof="0" dirty="0" smtClean="0">
                <a:ln>
                  <a:noFill/>
                </a:ln>
                <a:effectLst/>
                <a:uLnTx/>
                <a:uFillTx/>
                <a:latin typeface="+mn-lt"/>
                <a:ea typeface="+mn-ea"/>
                <a:cs typeface="+mn-cs"/>
              </a:rPr>
              <a:t> </a:t>
            </a:r>
            <a:r>
              <a:rPr kumimoji="0" lang="ru-RU" sz="2400" b="0" i="0" u="none" strike="noStrike" kern="1200" cap="all" spc="0" normalizeH="0" baseline="0" noProof="0" dirty="0" smtClean="0">
                <a:ln>
                  <a:noFill/>
                </a:ln>
                <a:effectLst/>
                <a:uLnTx/>
                <a:uFillTx/>
                <a:latin typeface="+mn-lt"/>
                <a:ea typeface="+mn-ea"/>
                <a:cs typeface="+mn-cs"/>
              </a:rPr>
              <a:t>(</a:t>
            </a:r>
            <a:r>
              <a:rPr kumimoji="0" lang="en-US" sz="2400" b="0" i="0" u="none" strike="noStrike" kern="1200" cap="all" spc="0" normalizeH="0" baseline="0" noProof="0" dirty="0" err="1" smtClean="0">
                <a:ln>
                  <a:noFill/>
                </a:ln>
                <a:effectLst/>
                <a:uLnTx/>
                <a:uFillTx/>
                <a:latin typeface="+mn-lt"/>
                <a:ea typeface="+mn-ea"/>
                <a:cs typeface="+mn-cs"/>
              </a:rPr>
              <a:t>C</a:t>
            </a:r>
            <a:r>
              <a:rPr kumimoji="0" lang="en-US" sz="2400" b="0" i="0" u="none" strike="noStrike" kern="1200" cap="none" spc="0" normalizeH="0" baseline="0" noProof="0" dirty="0" err="1" smtClean="0">
                <a:ln>
                  <a:noFill/>
                </a:ln>
                <a:effectLst/>
                <a:uLnTx/>
                <a:uFillTx/>
                <a:latin typeface="+mn-lt"/>
                <a:ea typeface="+mn-ea"/>
                <a:cs typeface="+mn-cs"/>
              </a:rPr>
              <a:t>uculidae</a:t>
            </a:r>
            <a:r>
              <a:rPr kumimoji="0" lang="ru-RU" sz="2400" b="0" i="0" u="none" strike="noStrike" kern="1200" cap="none" spc="0" normalizeH="0" baseline="0" noProof="0" dirty="0" smtClean="0">
                <a:ln>
                  <a:noFill/>
                </a:ln>
                <a:effectLst/>
                <a:uLnTx/>
                <a:uFillTx/>
                <a:latin typeface="+mn-lt"/>
                <a:ea typeface="+mn-ea"/>
                <a:cs typeface="+mn-cs"/>
              </a:rPr>
              <a:t>)</a:t>
            </a:r>
            <a:endParaRPr kumimoji="0" lang="en-US" sz="2400" b="0" i="0" u="none" strike="noStrike" kern="1200" cap="none" spc="0" normalizeH="0" baseline="0" noProof="0" dirty="0">
              <a:ln>
                <a:noFill/>
              </a:ln>
              <a:effectLst/>
              <a:uLnTx/>
              <a:uFillTx/>
              <a:latin typeface="+mn-lt"/>
              <a:ea typeface="+mn-ea"/>
              <a:cs typeface="+mn-cs"/>
            </a:endParaRPr>
          </a:p>
        </p:txBody>
      </p:sp>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2024" y="334034"/>
            <a:ext cx="4850040" cy="3637530"/>
          </a:xfrm>
          <a:prstGeom prst="rect">
            <a:avLst/>
          </a:prstGeom>
          <a:ln w="76200">
            <a:solidFill>
              <a:srgbClr val="00B050"/>
            </a:solidFill>
          </a:ln>
        </p:spPr>
      </p:pic>
      <p:sp>
        <p:nvSpPr>
          <p:cNvPr id="8" name="Управляющая кнопка: назад 7">
            <a:hlinkClick r:id="" action="ppaction://hlinkshowjump?jump=lastslideviewed" highlightClick="1"/>
          </p:cNvPr>
          <p:cNvSpPr/>
          <p:nvPr/>
        </p:nvSpPr>
        <p:spPr>
          <a:xfrm>
            <a:off x="10200456" y="6237312"/>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Управляющая кнопка: далее 8">
            <a:hlinkClick r:id="" action="ppaction://hlinkshowjump?jump=nextslide" highlightClick="1"/>
          </p:cNvPr>
          <p:cNvSpPr/>
          <p:nvPr/>
        </p:nvSpPr>
        <p:spPr>
          <a:xfrm>
            <a:off x="10848528" y="6237312"/>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Управляющая кнопка: домой 9">
            <a:hlinkClick r:id="" action="ppaction://hlinkshowjump?jump=firstslide" highlightClick="1"/>
          </p:cNvPr>
          <p:cNvSpPr/>
          <p:nvPr/>
        </p:nvSpPr>
        <p:spPr>
          <a:xfrm>
            <a:off x="11471920" y="6021288"/>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ятиугольник 12">
            <a:hlinkClick r:id="rId7" action="ppaction://hlinksldjump"/>
          </p:cNvPr>
          <p:cNvSpPr/>
          <p:nvPr/>
        </p:nvSpPr>
        <p:spPr>
          <a:xfrm>
            <a:off x="5268601" y="3571703"/>
            <a:ext cx="1584176" cy="2880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hlinkClick r:id="rId8" action="ppaction://hlinksldjump"/>
              </a:rPr>
              <a:t>ПОДРОБНЕЕ</a:t>
            </a:r>
            <a:endParaRPr lang="ru-RU" b="1" dirty="0"/>
          </a:p>
        </p:txBody>
      </p:sp>
      <p:sp>
        <p:nvSpPr>
          <p:cNvPr id="14" name="Управляющая кнопка: в начало 13">
            <a:hlinkClick r:id="rId9" action="ppaction://hlinksldjump" highlightClick="1"/>
          </p:cNvPr>
          <p:cNvSpPr/>
          <p:nvPr/>
        </p:nvSpPr>
        <p:spPr>
          <a:xfrm>
            <a:off x="11471920" y="5593702"/>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zvuk-kukushki-obyknovennoj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75276" y="476672"/>
            <a:ext cx="609600" cy="609600"/>
          </a:xfrm>
          <a:prstGeom prst="rect">
            <a:avLst/>
          </a:prstGeom>
        </p:spPr>
      </p:pic>
    </p:spTree>
    <p:extLst>
      <p:ext uri="{BB962C8B-B14F-4D97-AF65-F5344CB8AC3E}">
        <p14:creationId xmlns:p14="http://schemas.microsoft.com/office/powerpoint/2010/main" val="560796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ый треугольник 10"/>
          <p:cNvSpPr/>
          <p:nvPr/>
        </p:nvSpPr>
        <p:spPr>
          <a:xfrm flipH="1">
            <a:off x="4655840" y="1484784"/>
            <a:ext cx="7536160" cy="5373216"/>
          </a:xfrm>
          <a:prstGeom prst="rtTriangle">
            <a:avLst/>
          </a:prstGeom>
          <a:solidFill>
            <a:srgbClr val="CAE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p:cNvSpPr>
            <a:spLocks noGrp="1"/>
          </p:cNvSpPr>
          <p:nvPr>
            <p:ph type="ctrTitle"/>
          </p:nvPr>
        </p:nvSpPr>
        <p:spPr>
          <a:xfrm>
            <a:off x="0" y="6021288"/>
            <a:ext cx="8434459" cy="836712"/>
          </a:xfrm>
        </p:spPr>
        <p:txBody>
          <a:bodyPr/>
          <a:lstStyle/>
          <a:p>
            <a:r>
              <a:rPr lang="ru-RU" dirty="0" smtClean="0"/>
              <a:t>Отряд </a:t>
            </a:r>
            <a:r>
              <a:rPr lang="ru-RU" dirty="0" err="1" smtClean="0"/>
              <a:t>КУКУшкообразные</a:t>
            </a:r>
            <a:endParaRPr lang="en-US" dirty="0"/>
          </a:p>
        </p:txBody>
      </p:sp>
      <p:sp>
        <p:nvSpPr>
          <p:cNvPr id="4" name="Slide Number Placeholder 3"/>
          <p:cNvSpPr>
            <a:spLocks noGrp="1"/>
          </p:cNvSpPr>
          <p:nvPr>
            <p:ph type="sldNum" sz="quarter" idx="15"/>
          </p:nvPr>
        </p:nvSpPr>
        <p:spPr/>
        <p:txBody>
          <a:bodyPr/>
          <a:lstStyle/>
          <a:p>
            <a:fld id="{FC1CF07D-8B3F-4D32-B059-0039CEA46DB1}" type="slidenum">
              <a:rPr lang="en-US" smtClean="0"/>
              <a:pPr/>
              <a:t>14</a:t>
            </a:fld>
            <a:endParaRPr lang="en-US"/>
          </a:p>
        </p:txBody>
      </p:sp>
      <p:sp>
        <p:nvSpPr>
          <p:cNvPr id="6" name="Прямоугольник 5"/>
          <p:cNvSpPr/>
          <p:nvPr/>
        </p:nvSpPr>
        <p:spPr>
          <a:xfrm>
            <a:off x="263352" y="152636"/>
            <a:ext cx="5857328" cy="2808312"/>
          </a:xfrm>
          <a:prstGeom prst="rect">
            <a:avLst/>
          </a:prstGeom>
          <a:solidFill>
            <a:schemeClr val="accent5">
              <a:lumMod val="20000"/>
              <a:lumOff val="80000"/>
              <a:alpha val="79000"/>
            </a:schemeClr>
          </a:solidFill>
          <a:ln>
            <a:solidFill>
              <a:srgbClr val="CAE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6240016" y="152636"/>
            <a:ext cx="5760640" cy="2808312"/>
          </a:xfrm>
          <a:prstGeom prst="rect">
            <a:avLst/>
          </a:prstGeom>
          <a:solidFill>
            <a:srgbClr val="99FF99">
              <a:alpha val="70000"/>
            </a:srgbClr>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263352" y="3212976"/>
            <a:ext cx="5857328" cy="2808312"/>
          </a:xfrm>
          <a:prstGeom prst="rect">
            <a:avLst/>
          </a:prstGeom>
          <a:solidFill>
            <a:schemeClr val="accent2">
              <a:lumMod val="20000"/>
              <a:lumOff val="80000"/>
              <a:alpha val="74000"/>
            </a:schemeClr>
          </a:solidFill>
          <a:ln>
            <a:solidFill>
              <a:srgbClr val="FB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2">
                  <a:lumMod val="20000"/>
                  <a:lumOff val="80000"/>
                </a:schemeClr>
              </a:solidFill>
            </a:endParaRPr>
          </a:p>
        </p:txBody>
      </p:sp>
      <p:sp>
        <p:nvSpPr>
          <p:cNvPr id="10" name="Прямоугольник 9"/>
          <p:cNvSpPr/>
          <p:nvPr/>
        </p:nvSpPr>
        <p:spPr>
          <a:xfrm>
            <a:off x="6240016" y="3196989"/>
            <a:ext cx="5760640" cy="2808312"/>
          </a:xfrm>
          <a:prstGeom prst="rect">
            <a:avLst/>
          </a:prstGeom>
          <a:solidFill>
            <a:srgbClr val="FFFFCC">
              <a:alpha val="69804"/>
            </a:srgbClr>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00"/>
              </a:solidFill>
            </a:endParaRPr>
          </a:p>
        </p:txBody>
      </p:sp>
      <p:pic>
        <p:nvPicPr>
          <p:cNvPr id="14338" name="Picture 2" descr="https://fareastru.birds.watch/taxons/321/fronpic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5168" y="332656"/>
            <a:ext cx="3318148" cy="2488611"/>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63352" y="214829"/>
            <a:ext cx="2968696" cy="861774"/>
          </a:xfrm>
          <a:prstGeom prst="rect">
            <a:avLst/>
          </a:prstGeom>
        </p:spPr>
        <p:txBody>
          <a:bodyPr wrap="square">
            <a:spAutoFit/>
          </a:bodyPr>
          <a:lstStyle/>
          <a:p>
            <a:r>
              <a:rPr lang="ru-RU" b="1" dirty="0">
                <a:solidFill>
                  <a:srgbClr val="000000"/>
                </a:solidFill>
                <a:latin typeface="GOTHIC"/>
              </a:rPr>
              <a:t>Ширококрылая </a:t>
            </a:r>
            <a:endParaRPr lang="ru-RU" b="1" dirty="0" smtClean="0">
              <a:solidFill>
                <a:srgbClr val="000000"/>
              </a:solidFill>
              <a:latin typeface="GOTHIC"/>
            </a:endParaRPr>
          </a:p>
          <a:p>
            <a:r>
              <a:rPr lang="ru-RU" b="1" dirty="0" smtClean="0">
                <a:solidFill>
                  <a:srgbClr val="000000"/>
                </a:solidFill>
                <a:latin typeface="GOTHIC"/>
              </a:rPr>
              <a:t>кукушка</a:t>
            </a:r>
            <a:endParaRPr lang="ru-RU" b="1" dirty="0">
              <a:solidFill>
                <a:srgbClr val="000000"/>
              </a:solidFill>
              <a:latin typeface="GOTHIC"/>
            </a:endParaRPr>
          </a:p>
          <a:p>
            <a:r>
              <a:rPr lang="en-US" sz="1400" b="1" dirty="0" err="1">
                <a:solidFill>
                  <a:srgbClr val="8794BA"/>
                </a:solidFill>
                <a:latin typeface="GOTHIC"/>
              </a:rPr>
              <a:t>Hierococcyx</a:t>
            </a:r>
            <a:r>
              <a:rPr lang="en-US" sz="1400" b="1" dirty="0">
                <a:solidFill>
                  <a:srgbClr val="8794BA"/>
                </a:solidFill>
                <a:latin typeface="GOTHIC"/>
              </a:rPr>
              <a:t> </a:t>
            </a:r>
            <a:r>
              <a:rPr lang="en-US" sz="1400" b="1" dirty="0" err="1">
                <a:solidFill>
                  <a:srgbClr val="8794BA"/>
                </a:solidFill>
                <a:latin typeface="GOTHIC"/>
              </a:rPr>
              <a:t>hyperythrus</a:t>
            </a:r>
            <a:endParaRPr lang="en-US" sz="1400" b="1" i="0" dirty="0">
              <a:solidFill>
                <a:srgbClr val="8794BA"/>
              </a:solidFill>
              <a:effectLst/>
              <a:latin typeface="GOTHIC"/>
            </a:endParaRPr>
          </a:p>
        </p:txBody>
      </p:sp>
      <p:pic>
        <p:nvPicPr>
          <p:cNvPr id="14340" name="Picture 4" descr="https://fareastru.birds.watch/taxons/322/fronpic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9333" y="287983"/>
            <a:ext cx="3323927" cy="2492945"/>
          </a:xfrm>
          <a:prstGeom prst="rect">
            <a:avLst/>
          </a:prstGeom>
          <a:noFill/>
          <a:ln w="28575">
            <a:solidFill>
              <a:srgbClr val="FFFF00"/>
            </a:solidFill>
          </a:ln>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6318956" y="214829"/>
            <a:ext cx="2471936" cy="861774"/>
          </a:xfrm>
          <a:prstGeom prst="rect">
            <a:avLst/>
          </a:prstGeom>
        </p:spPr>
        <p:txBody>
          <a:bodyPr wrap="square">
            <a:spAutoFit/>
          </a:bodyPr>
          <a:lstStyle/>
          <a:p>
            <a:r>
              <a:rPr lang="ru-RU" b="1" dirty="0">
                <a:solidFill>
                  <a:srgbClr val="000000"/>
                </a:solidFill>
                <a:latin typeface="GOTHIC"/>
              </a:rPr>
              <a:t>Индийская </a:t>
            </a:r>
            <a:endParaRPr lang="ru-RU" b="1" dirty="0" smtClean="0">
              <a:solidFill>
                <a:srgbClr val="000000"/>
              </a:solidFill>
              <a:latin typeface="GOTHIC"/>
            </a:endParaRPr>
          </a:p>
          <a:p>
            <a:r>
              <a:rPr lang="ru-RU" b="1" dirty="0" smtClean="0">
                <a:solidFill>
                  <a:srgbClr val="000000"/>
                </a:solidFill>
                <a:latin typeface="GOTHIC"/>
              </a:rPr>
              <a:t>кукушка</a:t>
            </a:r>
            <a:endParaRPr lang="ru-RU" b="1" dirty="0">
              <a:solidFill>
                <a:srgbClr val="000000"/>
              </a:solidFill>
              <a:latin typeface="GOTHIC"/>
            </a:endParaRPr>
          </a:p>
          <a:p>
            <a:r>
              <a:rPr lang="en-US" sz="1400" b="1" dirty="0" err="1">
                <a:solidFill>
                  <a:srgbClr val="8794BA"/>
                </a:solidFill>
                <a:latin typeface="GOTHIC"/>
              </a:rPr>
              <a:t>Cuculus</a:t>
            </a:r>
            <a:r>
              <a:rPr lang="en-US" sz="1400" b="1" dirty="0">
                <a:solidFill>
                  <a:srgbClr val="8794BA"/>
                </a:solidFill>
                <a:latin typeface="GOTHIC"/>
              </a:rPr>
              <a:t> </a:t>
            </a:r>
            <a:r>
              <a:rPr lang="en-US" sz="1400" b="1" dirty="0" err="1">
                <a:solidFill>
                  <a:srgbClr val="8794BA"/>
                </a:solidFill>
                <a:latin typeface="GOTHIC"/>
              </a:rPr>
              <a:t>micropterus</a:t>
            </a:r>
            <a:endParaRPr lang="en-US" sz="1400" b="1" i="0" dirty="0">
              <a:solidFill>
                <a:srgbClr val="8794BA"/>
              </a:solidFill>
              <a:effectLst/>
              <a:latin typeface="GOTHIC"/>
            </a:endParaRPr>
          </a:p>
        </p:txBody>
      </p:sp>
      <p:pic>
        <p:nvPicPr>
          <p:cNvPr id="14342" name="Picture 6" descr="https://fareastru.birds.watch/taxons/324/fronpic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5168" y="3403547"/>
            <a:ext cx="3318148" cy="2488611"/>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395308" y="3403547"/>
            <a:ext cx="2183904" cy="584775"/>
          </a:xfrm>
          <a:prstGeom prst="rect">
            <a:avLst/>
          </a:prstGeom>
        </p:spPr>
        <p:txBody>
          <a:bodyPr wrap="square">
            <a:spAutoFit/>
          </a:bodyPr>
          <a:lstStyle/>
          <a:p>
            <a:r>
              <a:rPr lang="ru-RU" b="1" dirty="0">
                <a:solidFill>
                  <a:srgbClr val="000000"/>
                </a:solidFill>
                <a:latin typeface="GOTHIC"/>
              </a:rPr>
              <a:t>Глухая кукушка</a:t>
            </a:r>
          </a:p>
          <a:p>
            <a:r>
              <a:rPr lang="en-US" sz="1400" b="1" dirty="0" err="1">
                <a:solidFill>
                  <a:srgbClr val="8794BA"/>
                </a:solidFill>
                <a:latin typeface="GOTHIC"/>
              </a:rPr>
              <a:t>Cuculus</a:t>
            </a:r>
            <a:r>
              <a:rPr lang="en-US" sz="1400" b="1" dirty="0">
                <a:solidFill>
                  <a:srgbClr val="8794BA"/>
                </a:solidFill>
                <a:latin typeface="GOTHIC"/>
              </a:rPr>
              <a:t> </a:t>
            </a:r>
            <a:r>
              <a:rPr lang="en-US" sz="1400" b="1" dirty="0" err="1">
                <a:solidFill>
                  <a:srgbClr val="8794BA"/>
                </a:solidFill>
                <a:latin typeface="GOTHIC"/>
              </a:rPr>
              <a:t>saturatus</a:t>
            </a:r>
            <a:endParaRPr lang="en-US" sz="1400" b="1" i="0" dirty="0">
              <a:solidFill>
                <a:srgbClr val="8794BA"/>
              </a:solidFill>
              <a:effectLst/>
              <a:latin typeface="GOTHIC"/>
            </a:endParaRPr>
          </a:p>
        </p:txBody>
      </p:sp>
      <p:pic>
        <p:nvPicPr>
          <p:cNvPr id="14344" name="Picture 8" descr="https://fareastru.birds.watch/taxons/323/fronpic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29005" y="3356992"/>
            <a:ext cx="3327636" cy="2495727"/>
          </a:xfrm>
          <a:prstGeom prst="rect">
            <a:avLst/>
          </a:prstGeom>
          <a:noFill/>
          <a:ln w="28575">
            <a:solidFill>
              <a:srgbClr val="FFFF00"/>
            </a:solidFill>
          </a:ln>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6457512" y="3275171"/>
            <a:ext cx="1966408" cy="584775"/>
          </a:xfrm>
          <a:prstGeom prst="rect">
            <a:avLst/>
          </a:prstGeom>
        </p:spPr>
        <p:txBody>
          <a:bodyPr wrap="square">
            <a:spAutoFit/>
          </a:bodyPr>
          <a:lstStyle/>
          <a:p>
            <a:r>
              <a:rPr lang="ru-RU" b="1" dirty="0">
                <a:solidFill>
                  <a:srgbClr val="000000"/>
                </a:solidFill>
                <a:latin typeface="GOTHIC"/>
              </a:rPr>
              <a:t>Кукушка</a:t>
            </a:r>
          </a:p>
          <a:p>
            <a:r>
              <a:rPr lang="en-US" sz="1400" b="1" dirty="0" err="1">
                <a:solidFill>
                  <a:srgbClr val="8794BA"/>
                </a:solidFill>
                <a:latin typeface="GOTHIC"/>
              </a:rPr>
              <a:t>Cuculus</a:t>
            </a:r>
            <a:r>
              <a:rPr lang="en-US" sz="1400" b="1" dirty="0">
                <a:solidFill>
                  <a:srgbClr val="8794BA"/>
                </a:solidFill>
                <a:latin typeface="GOTHIC"/>
              </a:rPr>
              <a:t> </a:t>
            </a:r>
            <a:r>
              <a:rPr lang="en-US" sz="1400" b="1" dirty="0" err="1">
                <a:solidFill>
                  <a:srgbClr val="8794BA"/>
                </a:solidFill>
                <a:latin typeface="GOTHIC"/>
              </a:rPr>
              <a:t>canorus</a:t>
            </a:r>
            <a:endParaRPr lang="en-US" sz="1400" b="1" i="0" dirty="0">
              <a:solidFill>
                <a:srgbClr val="8794BA"/>
              </a:solidFill>
              <a:effectLst/>
              <a:latin typeface="GOTHIC"/>
            </a:endParaRPr>
          </a:p>
        </p:txBody>
      </p:sp>
      <p:sp>
        <p:nvSpPr>
          <p:cNvPr id="17" name="Subtitle 2"/>
          <p:cNvSpPr>
            <a:spLocks noGrp="1"/>
          </p:cNvSpPr>
          <p:nvPr>
            <p:ph type="subTitle" idx="1"/>
          </p:nvPr>
        </p:nvSpPr>
        <p:spPr>
          <a:xfrm>
            <a:off x="7392144" y="5949280"/>
            <a:ext cx="2628292" cy="830997"/>
          </a:xfrm>
          <a:solidFill>
            <a:srgbClr val="FBDED1"/>
          </a:solidFill>
          <a:ln>
            <a:solidFill>
              <a:srgbClr val="40A8F1"/>
            </a:solidFill>
          </a:ln>
        </p:spPr>
        <p:txBody>
          <a:bodyPr/>
          <a:lstStyle/>
          <a:p>
            <a:pPr>
              <a:lnSpc>
                <a:spcPct val="100000"/>
              </a:lnSpc>
              <a:spcBef>
                <a:spcPts val="0"/>
              </a:spcBef>
            </a:pPr>
            <a:r>
              <a:rPr lang="ru-RU" sz="2400" dirty="0" smtClean="0"/>
              <a:t>Семейство </a:t>
            </a:r>
          </a:p>
          <a:p>
            <a:pPr>
              <a:lnSpc>
                <a:spcPct val="100000"/>
              </a:lnSpc>
              <a:spcBef>
                <a:spcPts val="0"/>
              </a:spcBef>
            </a:pPr>
            <a:r>
              <a:rPr lang="ru-RU" sz="2400" dirty="0" err="1" smtClean="0"/>
              <a:t>Кукушковые</a:t>
            </a:r>
            <a:endParaRPr lang="en-US" sz="2400" dirty="0">
              <a:solidFill>
                <a:schemeClr val="tx1"/>
              </a:solidFill>
            </a:endParaRPr>
          </a:p>
        </p:txBody>
      </p:sp>
      <p:sp>
        <p:nvSpPr>
          <p:cNvPr id="18" name="Управляющая кнопка: назад 17">
            <a:hlinkClick r:id="" action="ppaction://hlinkshowjump?jump=lastslideviewed" highlightClick="1"/>
          </p:cNvPr>
          <p:cNvSpPr/>
          <p:nvPr/>
        </p:nvSpPr>
        <p:spPr>
          <a:xfrm>
            <a:off x="10272464" y="6381328"/>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Управляющая кнопка: далее 18">
            <a:hlinkClick r:id="" action="ppaction://hlinkshowjump?jump=nextslide" highlightClick="1"/>
          </p:cNvPr>
          <p:cNvSpPr/>
          <p:nvPr/>
        </p:nvSpPr>
        <p:spPr>
          <a:xfrm>
            <a:off x="10920536" y="6381328"/>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Управляющая кнопка: домой 19">
            <a:hlinkClick r:id="" action="ppaction://hlinkshowjump?jump=firstslide" highlightClick="1"/>
          </p:cNvPr>
          <p:cNvSpPr/>
          <p:nvPr/>
        </p:nvSpPr>
        <p:spPr>
          <a:xfrm>
            <a:off x="11564349" y="6215627"/>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Управляющая кнопка: в начало 20">
            <a:hlinkClick r:id="rId7" action="ppaction://hlinksldjump" highlightClick="1"/>
          </p:cNvPr>
          <p:cNvSpPr/>
          <p:nvPr/>
        </p:nvSpPr>
        <p:spPr>
          <a:xfrm>
            <a:off x="11544944" y="5769260"/>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Box 21"/>
          <p:cNvSpPr txBox="1"/>
          <p:nvPr/>
        </p:nvSpPr>
        <p:spPr>
          <a:xfrm>
            <a:off x="1713223" y="1205733"/>
            <a:ext cx="790601" cy="400110"/>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Редкий </a:t>
            </a:r>
          </a:p>
        </p:txBody>
      </p:sp>
      <p:sp>
        <p:nvSpPr>
          <p:cNvPr id="23" name="TextBox 22"/>
          <p:cNvSpPr txBox="1"/>
          <p:nvPr/>
        </p:nvSpPr>
        <p:spPr>
          <a:xfrm>
            <a:off x="7526330" y="1059335"/>
            <a:ext cx="790601" cy="553998"/>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Обычный </a:t>
            </a:r>
          </a:p>
          <a:p>
            <a:r>
              <a:rPr lang="ru-RU" sz="1000" dirty="0" smtClean="0">
                <a:solidFill>
                  <a:schemeClr val="accent1">
                    <a:lumMod val="75000"/>
                  </a:schemeClr>
                </a:solidFill>
              </a:rPr>
              <a:t>Редкий </a:t>
            </a:r>
          </a:p>
        </p:txBody>
      </p:sp>
      <p:sp>
        <p:nvSpPr>
          <p:cNvPr id="24" name="TextBox 23"/>
          <p:cNvSpPr txBox="1"/>
          <p:nvPr/>
        </p:nvSpPr>
        <p:spPr>
          <a:xfrm>
            <a:off x="1661940" y="4025165"/>
            <a:ext cx="790601" cy="400110"/>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Редкий </a:t>
            </a:r>
          </a:p>
        </p:txBody>
      </p:sp>
      <p:sp>
        <p:nvSpPr>
          <p:cNvPr id="25" name="TextBox 24"/>
          <p:cNvSpPr txBox="1"/>
          <p:nvPr/>
        </p:nvSpPr>
        <p:spPr>
          <a:xfrm>
            <a:off x="7526329" y="3859946"/>
            <a:ext cx="790601" cy="553998"/>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Обычный </a:t>
            </a:r>
          </a:p>
          <a:p>
            <a:r>
              <a:rPr lang="ru-RU" sz="1000" dirty="0" smtClean="0">
                <a:solidFill>
                  <a:schemeClr val="accent1">
                    <a:lumMod val="75000"/>
                  </a:schemeClr>
                </a:solidFill>
              </a:rPr>
              <a:t>Редкий </a:t>
            </a:r>
          </a:p>
        </p:txBody>
      </p:sp>
    </p:spTree>
    <p:extLst>
      <p:ext uri="{BB962C8B-B14F-4D97-AF65-F5344CB8AC3E}">
        <p14:creationId xmlns:p14="http://schemas.microsoft.com/office/powerpoint/2010/main" val="27543553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7568" y="5445224"/>
            <a:ext cx="8784976" cy="1067644"/>
          </a:xfrm>
        </p:spPr>
        <p:txBody>
          <a:bodyPr/>
          <a:lstStyle/>
          <a:p>
            <a:r>
              <a:rPr lang="ru-RU" dirty="0" smtClean="0"/>
              <a:t>ОТРЯД СОВООБРАЗНЫЕ </a:t>
            </a:r>
            <a:br>
              <a:rPr lang="ru-RU" dirty="0" smtClean="0"/>
            </a:br>
            <a:r>
              <a:rPr lang="ru-RU" sz="2400" dirty="0" smtClean="0"/>
              <a:t>(</a:t>
            </a:r>
            <a:r>
              <a:rPr lang="en-US" sz="2400" dirty="0" err="1" smtClean="0"/>
              <a:t>Strigiformes</a:t>
            </a:r>
            <a:r>
              <a:rPr lang="ru-RU" sz="2400" dirty="0" smtClean="0"/>
              <a:t>)</a:t>
            </a:r>
            <a:endParaRPr lang="en-US" sz="2400" dirty="0"/>
          </a:p>
        </p:txBody>
      </p:sp>
      <p:sp>
        <p:nvSpPr>
          <p:cNvPr id="3" name="Subtitle 2"/>
          <p:cNvSpPr>
            <a:spLocks noGrp="1"/>
          </p:cNvSpPr>
          <p:nvPr>
            <p:ph type="subTitle" idx="1"/>
          </p:nvPr>
        </p:nvSpPr>
        <p:spPr>
          <a:xfrm>
            <a:off x="695400" y="2204864"/>
            <a:ext cx="9865096" cy="480131"/>
          </a:xfrm>
        </p:spPr>
        <p:txBody>
          <a:bodyPr/>
          <a:lstStyle/>
          <a:p>
            <a:r>
              <a:rPr lang="en-US" dirty="0"/>
              <a:t>Design Option #5</a:t>
            </a:r>
          </a:p>
        </p:txBody>
      </p:sp>
      <p:sp>
        <p:nvSpPr>
          <p:cNvPr id="11" name="Пятиугольник 10"/>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12" name="Прямоугольник 11"/>
          <p:cNvSpPr/>
          <p:nvPr/>
        </p:nvSpPr>
        <p:spPr>
          <a:xfrm>
            <a:off x="551384" y="5445224"/>
            <a:ext cx="886781" cy="923330"/>
          </a:xfrm>
          <a:prstGeom prst="rect">
            <a:avLst/>
          </a:prstGeom>
          <a:noFill/>
        </p:spPr>
        <p:txBody>
          <a:bodyPr wrap="none" lIns="91440" tIns="45720" rIns="91440" bIns="45720">
            <a:spAutoFit/>
          </a:bodyPr>
          <a:lstStyle/>
          <a:p>
            <a:pPr algn="ctr"/>
            <a:r>
              <a:rPr lang="ru-RU"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05</a:t>
            </a:r>
            <a:endParaRPr lang="ru-RU"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7" name="Picture 2" descr="https://fareastru.birds.watch/taxons/338/fronpic1.jpg"/>
          <p:cNvPicPr>
            <a:picLocks noChangeAspect="1" noChangeArrowheads="1"/>
          </p:cNvPicPr>
          <p:nvPr/>
        </p:nvPicPr>
        <p:blipFill>
          <a:blip r:embed="rId5" cstate="email"/>
          <a:srcRect/>
          <a:stretch>
            <a:fillRect/>
          </a:stretch>
        </p:blipFill>
        <p:spPr bwMode="auto">
          <a:xfrm>
            <a:off x="336037" y="260648"/>
            <a:ext cx="5616624" cy="4212468"/>
          </a:xfrm>
          <a:prstGeom prst="rect">
            <a:avLst/>
          </a:prstGeom>
          <a:noFill/>
          <a:ln w="76200">
            <a:solidFill>
              <a:srgbClr val="FFFF00"/>
            </a:solidFill>
          </a:ln>
        </p:spPr>
      </p:pic>
      <p:pic>
        <p:nvPicPr>
          <p:cNvPr id="8" name="Picture 4" descr="https://fareastru.birds.watch/taxons/332/fronpic1.jpg"/>
          <p:cNvPicPr>
            <a:picLocks noChangeAspect="1" noChangeArrowheads="1"/>
          </p:cNvPicPr>
          <p:nvPr/>
        </p:nvPicPr>
        <p:blipFill>
          <a:blip r:embed="rId6" cstate="email"/>
          <a:srcRect/>
          <a:stretch>
            <a:fillRect/>
          </a:stretch>
        </p:blipFill>
        <p:spPr bwMode="auto">
          <a:xfrm>
            <a:off x="6240693" y="261156"/>
            <a:ext cx="5615947" cy="4211960"/>
          </a:xfrm>
          <a:prstGeom prst="rect">
            <a:avLst/>
          </a:prstGeom>
          <a:noFill/>
          <a:ln w="76200">
            <a:solidFill>
              <a:srgbClr val="FFFF00"/>
            </a:solidFill>
          </a:ln>
        </p:spPr>
      </p:pic>
      <p:sp>
        <p:nvSpPr>
          <p:cNvPr id="6" name="Subtitle 2"/>
          <p:cNvSpPr txBox="1">
            <a:spLocks/>
          </p:cNvSpPr>
          <p:nvPr/>
        </p:nvSpPr>
        <p:spPr>
          <a:xfrm>
            <a:off x="4188465" y="4090717"/>
            <a:ext cx="3816424" cy="830997"/>
          </a:xfrm>
          <a:prstGeom prst="rect">
            <a:avLst/>
          </a:prstGeom>
          <a:solidFill>
            <a:srgbClr val="FBDED1"/>
          </a:solidFill>
          <a:ln>
            <a:solidFill>
              <a:srgbClr val="40A8F1"/>
            </a:solidFill>
          </a:ln>
        </p:spPr>
        <p:txBody>
          <a:bodyPr vert="horz" wrap="square" lIns="274320" tIns="45720" rIns="274320" bIns="45720" rtlCol="0">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2400" b="0" i="0" u="none" strike="noStrike" kern="1200" cap="none" spc="0" normalizeH="0" baseline="0" noProof="0" dirty="0" smtClean="0">
                <a:ln>
                  <a:noFill/>
                </a:ln>
                <a:solidFill>
                  <a:sysClr val="windowText" lastClr="000000"/>
                </a:solidFill>
                <a:effectLst/>
                <a:uLnTx/>
                <a:uFillTx/>
                <a:latin typeface="+mn-lt"/>
                <a:ea typeface="+mn-ea"/>
                <a:cs typeface="+mn-cs"/>
              </a:rPr>
              <a:t>Семейство Совиные (</a:t>
            </a:r>
            <a:r>
              <a:rPr kumimoji="0" lang="en-US" sz="2400" b="0" i="0" u="none" strike="noStrike" kern="1200" cap="none" spc="0" normalizeH="0" baseline="0" noProof="0" dirty="0" err="1" smtClean="0">
                <a:ln>
                  <a:noFill/>
                </a:ln>
                <a:solidFill>
                  <a:sysClr val="windowText" lastClr="000000"/>
                </a:solidFill>
                <a:effectLst/>
                <a:uLnTx/>
                <a:uFillTx/>
                <a:latin typeface="+mn-lt"/>
                <a:ea typeface="+mn-ea"/>
                <a:cs typeface="+mn-cs"/>
              </a:rPr>
              <a:t>Strigidae</a:t>
            </a:r>
            <a:r>
              <a:rPr kumimoji="0" lang="ru-RU" sz="2400" b="0" i="0" u="none" strike="noStrike" kern="1200" cap="none" spc="0" normalizeH="0" baseline="0" noProof="0" dirty="0" smtClean="0">
                <a:ln>
                  <a:noFill/>
                </a:ln>
                <a:solidFill>
                  <a:sysClr val="windowText" lastClr="000000"/>
                </a:solidFill>
                <a:effectLst/>
                <a:uLnTx/>
                <a:uFillTx/>
                <a:latin typeface="+mn-lt"/>
                <a:ea typeface="+mn-ea"/>
                <a:cs typeface="+mn-cs"/>
              </a:rPr>
              <a:t>)</a:t>
            </a:r>
            <a:endParaRPr kumimoji="0" lang="en-US" sz="2400" b="0" i="0" u="none" strike="noStrike" kern="1200" cap="none" spc="0" normalizeH="0" baseline="0" noProof="0" dirty="0">
              <a:ln>
                <a:noFill/>
              </a:ln>
              <a:solidFill>
                <a:sysClr val="windowText" lastClr="000000"/>
              </a:solidFill>
              <a:effectLst/>
              <a:uLnTx/>
              <a:uFillTx/>
              <a:latin typeface="+mn-lt"/>
              <a:ea typeface="+mn-ea"/>
              <a:cs typeface="+mn-cs"/>
            </a:endParaRPr>
          </a:p>
        </p:txBody>
      </p:sp>
      <p:sp>
        <p:nvSpPr>
          <p:cNvPr id="9" name="Управляющая кнопка: назад 8">
            <a:hlinkClick r:id="" action="ppaction://hlinkshowjump?jump=lastslideviewed" highlightClick="1"/>
          </p:cNvPr>
          <p:cNvSpPr/>
          <p:nvPr/>
        </p:nvSpPr>
        <p:spPr>
          <a:xfrm>
            <a:off x="10225135" y="6332848"/>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Управляющая кнопка: далее 9">
            <a:hlinkClick r:id="" action="ppaction://hlinkshowjump?jump=nextslide" highlightClick="1"/>
          </p:cNvPr>
          <p:cNvSpPr/>
          <p:nvPr/>
        </p:nvSpPr>
        <p:spPr>
          <a:xfrm>
            <a:off x="10868035" y="6332848"/>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Управляющая кнопка: домой 12">
            <a:hlinkClick r:id="" action="ppaction://hlinkshowjump?jump=firstslide" highlightClick="1"/>
          </p:cNvPr>
          <p:cNvSpPr/>
          <p:nvPr/>
        </p:nvSpPr>
        <p:spPr>
          <a:xfrm>
            <a:off x="11486255" y="6129300"/>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ятиугольник 13">
            <a:hlinkClick r:id="rId7" action="ppaction://hlinksldjump"/>
          </p:cNvPr>
          <p:cNvSpPr/>
          <p:nvPr/>
        </p:nvSpPr>
        <p:spPr>
          <a:xfrm>
            <a:off x="5304589" y="3684946"/>
            <a:ext cx="1584176" cy="2880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hlinkClick r:id="rId8" action="ppaction://hlinksldjump"/>
              </a:rPr>
              <a:t>ПОДРОБНЕЕ</a:t>
            </a:r>
            <a:endParaRPr lang="ru-RU" b="1" dirty="0"/>
          </a:p>
        </p:txBody>
      </p:sp>
      <p:sp>
        <p:nvSpPr>
          <p:cNvPr id="15" name="Управляющая кнопка: в начало 14">
            <a:hlinkClick r:id="rId9" action="ppaction://hlinksldjump" highlightClick="1"/>
          </p:cNvPr>
          <p:cNvSpPr/>
          <p:nvPr/>
        </p:nvSpPr>
        <p:spPr>
          <a:xfrm>
            <a:off x="11486255" y="5726869"/>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zvuk-zov-ptencov-sovy-ushasto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04589" y="426682"/>
            <a:ext cx="609600" cy="609600"/>
          </a:xfrm>
          <a:prstGeom prst="rect">
            <a:avLst/>
          </a:prstGeom>
        </p:spPr>
      </p:pic>
    </p:spTree>
    <p:extLst>
      <p:ext uri="{BB962C8B-B14F-4D97-AF65-F5344CB8AC3E}">
        <p14:creationId xmlns:p14="http://schemas.microsoft.com/office/powerpoint/2010/main" val="25885595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4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ый треугольник 10"/>
          <p:cNvSpPr/>
          <p:nvPr/>
        </p:nvSpPr>
        <p:spPr>
          <a:xfrm flipH="1">
            <a:off x="4655840" y="1484784"/>
            <a:ext cx="7536160" cy="5373216"/>
          </a:xfrm>
          <a:prstGeom prst="rtTriangle">
            <a:avLst/>
          </a:prstGeom>
          <a:solidFill>
            <a:srgbClr val="CAE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p:cNvSpPr>
            <a:spLocks noGrp="1"/>
          </p:cNvSpPr>
          <p:nvPr>
            <p:ph type="ctrTitle"/>
          </p:nvPr>
        </p:nvSpPr>
        <p:spPr>
          <a:xfrm>
            <a:off x="0" y="6021288"/>
            <a:ext cx="8434459" cy="836712"/>
          </a:xfrm>
        </p:spPr>
        <p:txBody>
          <a:bodyPr/>
          <a:lstStyle/>
          <a:p>
            <a:r>
              <a:rPr lang="ru-RU" dirty="0" smtClean="0"/>
              <a:t>Отряд </a:t>
            </a:r>
            <a:r>
              <a:rPr lang="ru-RU" dirty="0" err="1" smtClean="0"/>
              <a:t>совообразные</a:t>
            </a:r>
            <a:endParaRPr lang="en-US" dirty="0"/>
          </a:p>
        </p:txBody>
      </p:sp>
      <p:sp>
        <p:nvSpPr>
          <p:cNvPr id="4" name="Slide Number Placeholder 3"/>
          <p:cNvSpPr>
            <a:spLocks noGrp="1"/>
          </p:cNvSpPr>
          <p:nvPr>
            <p:ph type="sldNum" sz="quarter" idx="15"/>
          </p:nvPr>
        </p:nvSpPr>
        <p:spPr/>
        <p:txBody>
          <a:bodyPr/>
          <a:lstStyle/>
          <a:p>
            <a:fld id="{FC1CF07D-8B3F-4D32-B059-0039CEA46DB1}" type="slidenum">
              <a:rPr lang="en-US" smtClean="0"/>
              <a:pPr/>
              <a:t>16</a:t>
            </a:fld>
            <a:endParaRPr lang="en-US"/>
          </a:p>
        </p:txBody>
      </p:sp>
      <p:sp>
        <p:nvSpPr>
          <p:cNvPr id="6" name="Прямоугольник 5"/>
          <p:cNvSpPr/>
          <p:nvPr/>
        </p:nvSpPr>
        <p:spPr>
          <a:xfrm>
            <a:off x="263352" y="152636"/>
            <a:ext cx="5857328" cy="2808312"/>
          </a:xfrm>
          <a:prstGeom prst="rect">
            <a:avLst/>
          </a:prstGeom>
          <a:solidFill>
            <a:schemeClr val="accent5">
              <a:lumMod val="20000"/>
              <a:lumOff val="80000"/>
              <a:alpha val="79000"/>
            </a:schemeClr>
          </a:solidFill>
          <a:ln>
            <a:solidFill>
              <a:srgbClr val="CAE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6240016" y="152636"/>
            <a:ext cx="5760640" cy="2808312"/>
          </a:xfrm>
          <a:prstGeom prst="rect">
            <a:avLst/>
          </a:prstGeom>
          <a:solidFill>
            <a:srgbClr val="99FF99">
              <a:alpha val="70000"/>
            </a:srgbClr>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263352" y="3212976"/>
            <a:ext cx="5857328" cy="2808312"/>
          </a:xfrm>
          <a:prstGeom prst="rect">
            <a:avLst/>
          </a:prstGeom>
          <a:solidFill>
            <a:schemeClr val="accent2">
              <a:lumMod val="20000"/>
              <a:lumOff val="80000"/>
              <a:alpha val="74000"/>
            </a:schemeClr>
          </a:solidFill>
          <a:ln>
            <a:solidFill>
              <a:srgbClr val="FB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2">
                  <a:lumMod val="20000"/>
                  <a:lumOff val="80000"/>
                </a:schemeClr>
              </a:solidFill>
            </a:endParaRPr>
          </a:p>
        </p:txBody>
      </p:sp>
      <p:sp>
        <p:nvSpPr>
          <p:cNvPr id="10" name="Прямоугольник 9"/>
          <p:cNvSpPr/>
          <p:nvPr/>
        </p:nvSpPr>
        <p:spPr>
          <a:xfrm>
            <a:off x="6240016" y="3212976"/>
            <a:ext cx="5760640" cy="2808312"/>
          </a:xfrm>
          <a:prstGeom prst="rect">
            <a:avLst/>
          </a:prstGeom>
          <a:solidFill>
            <a:srgbClr val="FFFFCC">
              <a:alpha val="69804"/>
            </a:srgbClr>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00"/>
              </a:solidFill>
            </a:endParaRPr>
          </a:p>
        </p:txBody>
      </p:sp>
      <p:pic>
        <p:nvPicPr>
          <p:cNvPr id="1026" name="Picture 2" descr="https://fareastru.birds.watch/taxons/327/fronpic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368" y="292317"/>
            <a:ext cx="3414159" cy="2560619"/>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888332" y="292317"/>
            <a:ext cx="2183904" cy="861774"/>
          </a:xfrm>
          <a:prstGeom prst="rect">
            <a:avLst/>
          </a:prstGeom>
        </p:spPr>
        <p:txBody>
          <a:bodyPr wrap="square">
            <a:spAutoFit/>
          </a:bodyPr>
          <a:lstStyle/>
          <a:p>
            <a:r>
              <a:rPr lang="ru-RU" b="1" dirty="0" smtClean="0">
                <a:solidFill>
                  <a:srgbClr val="000000"/>
                </a:solidFill>
                <a:latin typeface="GOTHIC"/>
              </a:rPr>
              <a:t>Уссурийская </a:t>
            </a:r>
            <a:r>
              <a:rPr lang="ru-RU" b="1" dirty="0">
                <a:solidFill>
                  <a:srgbClr val="000000"/>
                </a:solidFill>
                <a:latin typeface="GOTHIC"/>
              </a:rPr>
              <a:t>совка</a:t>
            </a:r>
          </a:p>
          <a:p>
            <a:r>
              <a:rPr lang="en-US" sz="1400" b="1" dirty="0" err="1">
                <a:solidFill>
                  <a:srgbClr val="8794BA"/>
                </a:solidFill>
                <a:latin typeface="GOTHIC"/>
              </a:rPr>
              <a:t>Otus</a:t>
            </a:r>
            <a:r>
              <a:rPr lang="en-US" sz="1400" b="1" dirty="0">
                <a:solidFill>
                  <a:srgbClr val="8794BA"/>
                </a:solidFill>
                <a:latin typeface="GOTHIC"/>
              </a:rPr>
              <a:t> </a:t>
            </a:r>
            <a:r>
              <a:rPr lang="en-US" sz="1400" b="1" dirty="0" err="1">
                <a:solidFill>
                  <a:srgbClr val="8794BA"/>
                </a:solidFill>
                <a:latin typeface="GOTHIC"/>
              </a:rPr>
              <a:t>sunia</a:t>
            </a:r>
            <a:r>
              <a:rPr lang="en-US" sz="1400" b="1" dirty="0">
                <a:solidFill>
                  <a:srgbClr val="8794BA"/>
                </a:solidFill>
                <a:latin typeface="GOTHIC"/>
              </a:rPr>
              <a:t> </a:t>
            </a:r>
            <a:endParaRPr lang="en-US" sz="1400" b="1" i="0" dirty="0">
              <a:solidFill>
                <a:srgbClr val="8794BA"/>
              </a:solidFill>
              <a:effectLst/>
              <a:latin typeface="GOTHIC"/>
            </a:endParaRPr>
          </a:p>
        </p:txBody>
      </p:sp>
      <p:pic>
        <p:nvPicPr>
          <p:cNvPr id="1028" name="Picture 4" descr="https://fareastru.birds.watch/taxons/331/fronpic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4032" y="287650"/>
            <a:ext cx="3384377" cy="2538283"/>
          </a:xfrm>
          <a:prstGeom prst="rect">
            <a:avLst/>
          </a:prstGeom>
          <a:noFill/>
          <a:ln w="28575">
            <a:solidFill>
              <a:srgbClr val="FFFF00"/>
            </a:solidFill>
          </a:ln>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9904786" y="217185"/>
            <a:ext cx="2081621" cy="861774"/>
          </a:xfrm>
          <a:prstGeom prst="rect">
            <a:avLst/>
          </a:prstGeom>
        </p:spPr>
        <p:txBody>
          <a:bodyPr wrap="square">
            <a:spAutoFit/>
          </a:bodyPr>
          <a:lstStyle/>
          <a:p>
            <a:r>
              <a:rPr lang="ru-RU" b="1" dirty="0">
                <a:solidFill>
                  <a:srgbClr val="000000"/>
                </a:solidFill>
                <a:latin typeface="GOTHIC"/>
              </a:rPr>
              <a:t>Длиннохвостая неясыть</a:t>
            </a:r>
          </a:p>
          <a:p>
            <a:r>
              <a:rPr lang="en-US" sz="1400" b="1" dirty="0" err="1">
                <a:solidFill>
                  <a:srgbClr val="8794BA"/>
                </a:solidFill>
                <a:latin typeface="GOTHIC"/>
              </a:rPr>
              <a:t>Strix</a:t>
            </a:r>
            <a:r>
              <a:rPr lang="en-US" sz="1400" b="1" dirty="0">
                <a:solidFill>
                  <a:srgbClr val="8794BA"/>
                </a:solidFill>
                <a:latin typeface="GOTHIC"/>
              </a:rPr>
              <a:t> </a:t>
            </a:r>
            <a:r>
              <a:rPr lang="en-US" sz="1400" b="1" dirty="0" err="1" smtClean="0">
                <a:solidFill>
                  <a:srgbClr val="8794BA"/>
                </a:solidFill>
                <a:latin typeface="GOTHIC"/>
              </a:rPr>
              <a:t>uralensis</a:t>
            </a:r>
            <a:r>
              <a:rPr lang="ru-RU" sz="1400" b="1" dirty="0" smtClean="0">
                <a:solidFill>
                  <a:srgbClr val="8794BA"/>
                </a:solidFill>
                <a:latin typeface="GOTHIC"/>
              </a:rPr>
              <a:t>    </a:t>
            </a:r>
            <a:endParaRPr lang="en-US" sz="1400" b="1" i="0" dirty="0">
              <a:solidFill>
                <a:srgbClr val="8794BA"/>
              </a:solidFill>
              <a:effectLst/>
              <a:latin typeface="GOTHIC"/>
            </a:endParaRPr>
          </a:p>
        </p:txBody>
      </p:sp>
      <p:pic>
        <p:nvPicPr>
          <p:cNvPr id="1030" name="Picture 6" descr="https://fareastru.birds.watch/taxons/332/fronpic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7825" y="3316652"/>
            <a:ext cx="3414159" cy="2560620"/>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479376" y="3291371"/>
            <a:ext cx="2111896" cy="861774"/>
          </a:xfrm>
          <a:prstGeom prst="rect">
            <a:avLst/>
          </a:prstGeom>
        </p:spPr>
        <p:txBody>
          <a:bodyPr wrap="square">
            <a:spAutoFit/>
          </a:bodyPr>
          <a:lstStyle/>
          <a:p>
            <a:r>
              <a:rPr lang="ru-RU" b="1" dirty="0">
                <a:solidFill>
                  <a:srgbClr val="000000"/>
                </a:solidFill>
                <a:latin typeface="GOTHIC"/>
              </a:rPr>
              <a:t>Бородатая неясыть</a:t>
            </a:r>
          </a:p>
          <a:p>
            <a:r>
              <a:rPr lang="en-US" sz="1400" b="1" dirty="0" err="1">
                <a:solidFill>
                  <a:srgbClr val="8794BA"/>
                </a:solidFill>
                <a:latin typeface="GOTHIC"/>
              </a:rPr>
              <a:t>Strix</a:t>
            </a:r>
            <a:r>
              <a:rPr lang="en-US" sz="1400" b="1" dirty="0">
                <a:solidFill>
                  <a:srgbClr val="8794BA"/>
                </a:solidFill>
                <a:latin typeface="GOTHIC"/>
              </a:rPr>
              <a:t> </a:t>
            </a:r>
            <a:r>
              <a:rPr lang="en-US" sz="1400" b="1" dirty="0" err="1">
                <a:solidFill>
                  <a:srgbClr val="8794BA"/>
                </a:solidFill>
                <a:latin typeface="GOTHIC"/>
              </a:rPr>
              <a:t>nebulosa</a:t>
            </a:r>
            <a:endParaRPr lang="en-US" sz="1400" b="1" i="0" dirty="0">
              <a:solidFill>
                <a:srgbClr val="8794BA"/>
              </a:solidFill>
              <a:effectLst/>
              <a:latin typeface="GOTHIC"/>
            </a:endParaRPr>
          </a:p>
        </p:txBody>
      </p:sp>
      <p:pic>
        <p:nvPicPr>
          <p:cNvPr id="1032" name="Picture 8" descr="https://fareastru.birds.watch/taxons/335/fronpic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34459" y="3352656"/>
            <a:ext cx="3439859" cy="2579894"/>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6236767" y="3263918"/>
            <a:ext cx="2200942" cy="861774"/>
          </a:xfrm>
          <a:prstGeom prst="rect">
            <a:avLst/>
          </a:prstGeom>
        </p:spPr>
        <p:txBody>
          <a:bodyPr wrap="square">
            <a:spAutoFit/>
          </a:bodyPr>
          <a:lstStyle/>
          <a:p>
            <a:r>
              <a:rPr lang="ru-RU" b="1" dirty="0">
                <a:solidFill>
                  <a:srgbClr val="000000"/>
                </a:solidFill>
                <a:latin typeface="GOTHIC"/>
              </a:rPr>
              <a:t>Воробьиный </a:t>
            </a:r>
            <a:r>
              <a:rPr lang="ru-RU" b="1" dirty="0" err="1">
                <a:solidFill>
                  <a:srgbClr val="000000"/>
                </a:solidFill>
                <a:latin typeface="GOTHIC"/>
              </a:rPr>
              <a:t>сычик</a:t>
            </a:r>
            <a:endParaRPr lang="ru-RU" b="1" dirty="0">
              <a:solidFill>
                <a:srgbClr val="000000"/>
              </a:solidFill>
              <a:latin typeface="GOTHIC"/>
            </a:endParaRPr>
          </a:p>
          <a:p>
            <a:r>
              <a:rPr lang="en-US" sz="1400" b="1" dirty="0" err="1">
                <a:solidFill>
                  <a:srgbClr val="8794BA"/>
                </a:solidFill>
                <a:latin typeface="GOTHIC"/>
              </a:rPr>
              <a:t>Glaucidium</a:t>
            </a:r>
            <a:r>
              <a:rPr lang="en-US" sz="1400" b="1" dirty="0">
                <a:solidFill>
                  <a:srgbClr val="8794BA"/>
                </a:solidFill>
                <a:latin typeface="GOTHIC"/>
              </a:rPr>
              <a:t> </a:t>
            </a:r>
            <a:r>
              <a:rPr lang="en-US" sz="1400" b="1" dirty="0" err="1">
                <a:solidFill>
                  <a:srgbClr val="8794BA"/>
                </a:solidFill>
                <a:latin typeface="GOTHIC"/>
              </a:rPr>
              <a:t>passerinum</a:t>
            </a:r>
            <a:endParaRPr lang="en-US" sz="1400" b="1" i="0" dirty="0">
              <a:solidFill>
                <a:srgbClr val="8794BA"/>
              </a:solidFill>
              <a:effectLst/>
              <a:latin typeface="GOTHIC"/>
            </a:endParaRPr>
          </a:p>
        </p:txBody>
      </p:sp>
      <p:sp>
        <p:nvSpPr>
          <p:cNvPr id="17" name="Subtitle 2"/>
          <p:cNvSpPr>
            <a:spLocks noGrp="1"/>
          </p:cNvSpPr>
          <p:nvPr>
            <p:ph type="subTitle" idx="1"/>
          </p:nvPr>
        </p:nvSpPr>
        <p:spPr>
          <a:xfrm>
            <a:off x="6328905" y="6279808"/>
            <a:ext cx="3816424" cy="461665"/>
          </a:xfrm>
          <a:solidFill>
            <a:srgbClr val="FBDED1"/>
          </a:solidFill>
          <a:ln>
            <a:solidFill>
              <a:srgbClr val="40A8F1"/>
            </a:solidFill>
          </a:ln>
        </p:spPr>
        <p:txBody>
          <a:bodyPr/>
          <a:lstStyle/>
          <a:p>
            <a:pPr>
              <a:lnSpc>
                <a:spcPct val="100000"/>
              </a:lnSpc>
              <a:spcBef>
                <a:spcPts val="0"/>
              </a:spcBef>
            </a:pPr>
            <a:r>
              <a:rPr lang="ru-RU" sz="2400" dirty="0" smtClean="0"/>
              <a:t>Семейство Совиные</a:t>
            </a:r>
            <a:endParaRPr lang="en-US" sz="2400" dirty="0">
              <a:solidFill>
                <a:schemeClr val="tx1"/>
              </a:solidFill>
            </a:endParaRPr>
          </a:p>
        </p:txBody>
      </p:sp>
      <p:sp>
        <p:nvSpPr>
          <p:cNvPr id="18" name="Управляющая кнопка: назад 17">
            <a:hlinkClick r:id="" action="ppaction://hlinkshowjump?jump=lastslideviewed" highlightClick="1"/>
          </p:cNvPr>
          <p:cNvSpPr/>
          <p:nvPr/>
        </p:nvSpPr>
        <p:spPr>
          <a:xfrm>
            <a:off x="10272464" y="6381328"/>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Управляющая кнопка: далее 18">
            <a:hlinkClick r:id="" action="ppaction://hlinkshowjump?jump=nextslide" highlightClick="1"/>
          </p:cNvPr>
          <p:cNvSpPr/>
          <p:nvPr/>
        </p:nvSpPr>
        <p:spPr>
          <a:xfrm>
            <a:off x="10945216" y="6381328"/>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Управляющая кнопка: домой 19">
            <a:hlinkClick r:id="" action="ppaction://hlinkshowjump?jump=firstslide" highlightClick="1"/>
          </p:cNvPr>
          <p:cNvSpPr/>
          <p:nvPr/>
        </p:nvSpPr>
        <p:spPr>
          <a:xfrm>
            <a:off x="11593288" y="6223620"/>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Управляющая кнопка: в начало 20">
            <a:hlinkClick r:id="rId7" action="ppaction://hlinksldjump" highlightClick="1"/>
          </p:cNvPr>
          <p:cNvSpPr/>
          <p:nvPr/>
        </p:nvSpPr>
        <p:spPr>
          <a:xfrm>
            <a:off x="11584219" y="5790508"/>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Box 21"/>
          <p:cNvSpPr txBox="1"/>
          <p:nvPr/>
        </p:nvSpPr>
        <p:spPr>
          <a:xfrm>
            <a:off x="3940863" y="1242829"/>
            <a:ext cx="790601" cy="400110"/>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Редкий </a:t>
            </a:r>
          </a:p>
        </p:txBody>
      </p:sp>
      <p:sp>
        <p:nvSpPr>
          <p:cNvPr id="23" name="TextBox 22"/>
          <p:cNvSpPr txBox="1"/>
          <p:nvPr/>
        </p:nvSpPr>
        <p:spPr>
          <a:xfrm>
            <a:off x="9960420" y="1123377"/>
            <a:ext cx="736099" cy="553998"/>
          </a:xfrm>
          <a:prstGeom prst="rect">
            <a:avLst/>
          </a:prstGeom>
          <a:noFill/>
        </p:spPr>
        <p:txBody>
          <a:bodyPr wrap="none" rtlCol="0">
            <a:spAutoFit/>
          </a:bodyPr>
          <a:lstStyle/>
          <a:p>
            <a:r>
              <a:rPr lang="ru-RU" sz="1000" dirty="0" smtClean="0">
                <a:solidFill>
                  <a:schemeClr val="accent1">
                    <a:lumMod val="75000"/>
                  </a:schemeClr>
                </a:solidFill>
              </a:rPr>
              <a:t>Оседлый </a:t>
            </a:r>
          </a:p>
          <a:p>
            <a:r>
              <a:rPr lang="ru-RU" sz="1000" dirty="0" smtClean="0">
                <a:solidFill>
                  <a:schemeClr val="accent1">
                    <a:lumMod val="75000"/>
                  </a:schemeClr>
                </a:solidFill>
              </a:rPr>
              <a:t>Обычный </a:t>
            </a:r>
          </a:p>
          <a:p>
            <a:r>
              <a:rPr lang="ru-RU" sz="1000" dirty="0" smtClean="0">
                <a:solidFill>
                  <a:schemeClr val="accent1">
                    <a:lumMod val="75000"/>
                  </a:schemeClr>
                </a:solidFill>
              </a:rPr>
              <a:t>Редкий </a:t>
            </a:r>
          </a:p>
        </p:txBody>
      </p:sp>
      <p:sp>
        <p:nvSpPr>
          <p:cNvPr id="24" name="TextBox 23"/>
          <p:cNvSpPr txBox="1"/>
          <p:nvPr/>
        </p:nvSpPr>
        <p:spPr>
          <a:xfrm>
            <a:off x="1697301" y="4231540"/>
            <a:ext cx="708848" cy="400110"/>
          </a:xfrm>
          <a:prstGeom prst="rect">
            <a:avLst/>
          </a:prstGeom>
          <a:noFill/>
        </p:spPr>
        <p:txBody>
          <a:bodyPr wrap="none" rtlCol="0">
            <a:spAutoFit/>
          </a:bodyPr>
          <a:lstStyle/>
          <a:p>
            <a:r>
              <a:rPr lang="ru-RU" sz="1000" dirty="0" smtClean="0">
                <a:solidFill>
                  <a:schemeClr val="accent1">
                    <a:lumMod val="75000"/>
                  </a:schemeClr>
                </a:solidFill>
              </a:rPr>
              <a:t>Оседлый </a:t>
            </a:r>
          </a:p>
          <a:p>
            <a:r>
              <a:rPr lang="ru-RU" sz="1000" dirty="0" smtClean="0">
                <a:solidFill>
                  <a:schemeClr val="accent1">
                    <a:lumMod val="75000"/>
                  </a:schemeClr>
                </a:solidFill>
              </a:rPr>
              <a:t>Редкий </a:t>
            </a:r>
          </a:p>
        </p:txBody>
      </p:sp>
      <p:sp>
        <p:nvSpPr>
          <p:cNvPr id="25" name="TextBox 24"/>
          <p:cNvSpPr txBox="1"/>
          <p:nvPr/>
        </p:nvSpPr>
        <p:spPr>
          <a:xfrm>
            <a:off x="7653830" y="4184157"/>
            <a:ext cx="708848" cy="400110"/>
          </a:xfrm>
          <a:prstGeom prst="rect">
            <a:avLst/>
          </a:prstGeom>
          <a:noFill/>
        </p:spPr>
        <p:txBody>
          <a:bodyPr wrap="none" rtlCol="0">
            <a:spAutoFit/>
          </a:bodyPr>
          <a:lstStyle/>
          <a:p>
            <a:r>
              <a:rPr lang="ru-RU" sz="1000" dirty="0" smtClean="0">
                <a:solidFill>
                  <a:schemeClr val="accent1">
                    <a:lumMod val="75000"/>
                  </a:schemeClr>
                </a:solidFill>
              </a:rPr>
              <a:t>Оседлый </a:t>
            </a:r>
          </a:p>
          <a:p>
            <a:r>
              <a:rPr lang="ru-RU" sz="1000" dirty="0" smtClean="0">
                <a:solidFill>
                  <a:schemeClr val="accent1">
                    <a:lumMod val="75000"/>
                  </a:schemeClr>
                </a:solidFill>
              </a:rPr>
              <a:t>Редкий </a:t>
            </a:r>
          </a:p>
        </p:txBody>
      </p:sp>
    </p:spTree>
    <p:extLst>
      <p:ext uri="{BB962C8B-B14F-4D97-AF65-F5344CB8AC3E}">
        <p14:creationId xmlns:p14="http://schemas.microsoft.com/office/powerpoint/2010/main" val="27543553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31504" y="5445224"/>
            <a:ext cx="9865096" cy="1067644"/>
          </a:xfrm>
        </p:spPr>
        <p:txBody>
          <a:bodyPr/>
          <a:lstStyle/>
          <a:p>
            <a:r>
              <a:rPr lang="ru-RU" dirty="0" smtClean="0"/>
              <a:t> ОТРЯД РАКШЕОБРАЗНЫЕ </a:t>
            </a:r>
            <a:r>
              <a:rPr lang="ru-RU" sz="2400" dirty="0" smtClean="0"/>
              <a:t>(</a:t>
            </a:r>
            <a:r>
              <a:rPr lang="en-US" sz="2400" dirty="0" err="1" smtClean="0"/>
              <a:t>Coraciiformes</a:t>
            </a:r>
            <a:r>
              <a:rPr lang="ru-RU" sz="2400" dirty="0" smtClean="0"/>
              <a:t>)</a:t>
            </a:r>
            <a:endParaRPr lang="en-US" sz="2400" dirty="0"/>
          </a:p>
        </p:txBody>
      </p:sp>
      <p:sp>
        <p:nvSpPr>
          <p:cNvPr id="3" name="Subtitle 2"/>
          <p:cNvSpPr>
            <a:spLocks noGrp="1"/>
          </p:cNvSpPr>
          <p:nvPr>
            <p:ph type="subTitle" idx="1"/>
          </p:nvPr>
        </p:nvSpPr>
        <p:spPr>
          <a:xfrm>
            <a:off x="1487488" y="1988840"/>
            <a:ext cx="9865096" cy="480131"/>
          </a:xfrm>
        </p:spPr>
        <p:txBody>
          <a:bodyPr/>
          <a:lstStyle/>
          <a:p>
            <a:r>
              <a:rPr lang="en-US" dirty="0"/>
              <a:t>Design Option #8</a:t>
            </a:r>
          </a:p>
        </p:txBody>
      </p:sp>
      <p:sp>
        <p:nvSpPr>
          <p:cNvPr id="11" name="Пятиугольник 10"/>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12" name="Прямоугольник 11"/>
          <p:cNvSpPr/>
          <p:nvPr/>
        </p:nvSpPr>
        <p:spPr>
          <a:xfrm>
            <a:off x="551384" y="5445224"/>
            <a:ext cx="886781" cy="923330"/>
          </a:xfrm>
          <a:prstGeom prst="rect">
            <a:avLst/>
          </a:prstGeom>
          <a:noFill/>
        </p:spPr>
        <p:txBody>
          <a:bodyPr wrap="none" lIns="91440" tIns="45720" rIns="91440" bIns="45720">
            <a:spAutoFit/>
          </a:bodyPr>
          <a:lstStyle/>
          <a:p>
            <a:pPr algn="ctr"/>
            <a:r>
              <a:rPr lang="ru-RU"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06</a:t>
            </a:r>
            <a:endParaRPr lang="ru-RU"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4" name="Управляющая кнопка: назад 13">
            <a:hlinkClick r:id="" action="ppaction://hlinkshowjump?jump=lastslideviewed" highlightClick="1"/>
          </p:cNvPr>
          <p:cNvSpPr/>
          <p:nvPr/>
        </p:nvSpPr>
        <p:spPr>
          <a:xfrm>
            <a:off x="10056440" y="6237312"/>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Управляющая кнопка: далее 14">
            <a:hlinkClick r:id="" action="ppaction://hlinkshowjump?jump=nextslide" highlightClick="1"/>
          </p:cNvPr>
          <p:cNvSpPr/>
          <p:nvPr/>
        </p:nvSpPr>
        <p:spPr>
          <a:xfrm>
            <a:off x="10704512" y="6237312"/>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Управляющая кнопка: домой 15">
            <a:hlinkClick r:id="" action="ppaction://hlinkshowjump?jump=firstslide" highlightClick="1"/>
          </p:cNvPr>
          <p:cNvSpPr/>
          <p:nvPr/>
        </p:nvSpPr>
        <p:spPr>
          <a:xfrm>
            <a:off x="11449272" y="6093296"/>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Subtitle 2"/>
          <p:cNvSpPr txBox="1">
            <a:spLocks/>
          </p:cNvSpPr>
          <p:nvPr/>
        </p:nvSpPr>
        <p:spPr>
          <a:xfrm>
            <a:off x="263352" y="3951058"/>
            <a:ext cx="3816424" cy="830997"/>
          </a:xfrm>
          <a:prstGeom prst="rect">
            <a:avLst/>
          </a:prstGeom>
          <a:solidFill>
            <a:srgbClr val="FBDED1"/>
          </a:solidFill>
          <a:ln>
            <a:solidFill>
              <a:srgbClr val="40A8F1"/>
            </a:solidFill>
          </a:ln>
        </p:spPr>
        <p:txBody>
          <a:bodyPr vert="horz" wrap="square" lIns="274320" tIns="45720" rIns="274320" bIns="45720" rtlCol="0">
            <a:spAutoFi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2400" b="0" i="0" u="none" strike="noStrike" kern="1200" cap="none" spc="0" normalizeH="0" baseline="0" noProof="0" dirty="0" smtClean="0">
                <a:ln>
                  <a:noFill/>
                </a:ln>
                <a:solidFill>
                  <a:sysClr val="windowText" lastClr="000000"/>
                </a:solidFill>
                <a:effectLst/>
                <a:uLnTx/>
                <a:uFillTx/>
                <a:latin typeface="+mn-lt"/>
                <a:ea typeface="+mn-ea"/>
                <a:cs typeface="+mn-cs"/>
              </a:rPr>
              <a:t>Семейство Удодовые (</a:t>
            </a:r>
            <a:r>
              <a:rPr kumimoji="0" lang="en-US" sz="2400" b="0" i="0" u="none" strike="noStrike" kern="1200" cap="none" spc="0" normalizeH="0" baseline="0" noProof="0" dirty="0" err="1" smtClean="0">
                <a:ln>
                  <a:noFill/>
                </a:ln>
                <a:solidFill>
                  <a:sysClr val="windowText" lastClr="000000"/>
                </a:solidFill>
                <a:effectLst/>
                <a:uLnTx/>
                <a:uFillTx/>
                <a:latin typeface="+mn-lt"/>
                <a:ea typeface="+mn-ea"/>
                <a:cs typeface="+mn-cs"/>
              </a:rPr>
              <a:t>Upupidae</a:t>
            </a:r>
            <a:r>
              <a:rPr kumimoji="0" lang="ru-RU" sz="2400" b="0" i="0" u="none" strike="noStrike" kern="1200" cap="none" spc="0" normalizeH="0" baseline="0" noProof="0" dirty="0" smtClean="0">
                <a:ln>
                  <a:noFill/>
                </a:ln>
                <a:solidFill>
                  <a:sysClr val="windowText" lastClr="000000"/>
                </a:solidFill>
                <a:effectLst/>
                <a:uLnTx/>
                <a:uFillTx/>
                <a:latin typeface="+mn-lt"/>
                <a:ea typeface="+mn-ea"/>
                <a:cs typeface="+mn-cs"/>
              </a:rPr>
              <a:t>)</a:t>
            </a:r>
            <a:endParaRPr kumimoji="0" lang="en-US" sz="2400" b="0" i="0" u="none" strike="noStrike" kern="1200" cap="none" spc="0" normalizeH="0" baseline="0" noProof="0" dirty="0">
              <a:ln>
                <a:noFill/>
              </a:ln>
              <a:solidFill>
                <a:sysClr val="windowText" lastClr="000000"/>
              </a:solidFill>
              <a:effectLst/>
              <a:uLnTx/>
              <a:uFillTx/>
              <a:latin typeface="+mn-lt"/>
              <a:ea typeface="+mn-ea"/>
              <a:cs typeface="+mn-cs"/>
            </a:endParaRPr>
          </a:p>
        </p:txBody>
      </p:sp>
      <p:sp>
        <p:nvSpPr>
          <p:cNvPr id="18" name="Subtitle 2"/>
          <p:cNvSpPr txBox="1">
            <a:spLocks/>
          </p:cNvSpPr>
          <p:nvPr/>
        </p:nvSpPr>
        <p:spPr>
          <a:xfrm>
            <a:off x="4295800" y="3951058"/>
            <a:ext cx="3456384" cy="830997"/>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400" dirty="0" smtClean="0"/>
              <a:t>Семейство </a:t>
            </a:r>
            <a:r>
              <a:rPr lang="ru-RU" sz="2400" dirty="0" err="1" smtClean="0"/>
              <a:t>Сизоворонковые</a:t>
            </a:r>
            <a:endParaRPr kumimoji="0" lang="en-US" sz="2400" b="0" i="0" u="none" strike="noStrike" kern="1200" cap="none" spc="0" normalizeH="0" baseline="0" noProof="0" dirty="0">
              <a:ln>
                <a:noFill/>
              </a:ln>
              <a:solidFill>
                <a:schemeClr val="accent3"/>
              </a:solidFill>
              <a:effectLst/>
              <a:uLnTx/>
              <a:uFillTx/>
              <a:latin typeface="+mn-lt"/>
              <a:ea typeface="+mn-ea"/>
              <a:cs typeface="+mn-cs"/>
            </a:endParaRPr>
          </a:p>
        </p:txBody>
      </p:sp>
      <p:sp>
        <p:nvSpPr>
          <p:cNvPr id="19" name="Subtitle 2"/>
          <p:cNvSpPr txBox="1">
            <a:spLocks/>
          </p:cNvSpPr>
          <p:nvPr/>
        </p:nvSpPr>
        <p:spPr>
          <a:xfrm>
            <a:off x="8112224" y="3951058"/>
            <a:ext cx="3600400" cy="830997"/>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400" dirty="0" smtClean="0"/>
              <a:t>Семейство </a:t>
            </a:r>
            <a:r>
              <a:rPr lang="ru-RU" sz="2400" dirty="0" err="1" smtClean="0"/>
              <a:t>Зимородковые</a:t>
            </a:r>
            <a:endParaRPr kumimoji="0" lang="en-US" sz="2400" b="0" i="0" u="none" strike="noStrike" kern="1200" cap="none" spc="0" normalizeH="0" baseline="0" noProof="0" dirty="0">
              <a:ln>
                <a:noFill/>
              </a:ln>
              <a:solidFill>
                <a:schemeClr val="accent3"/>
              </a:solidFill>
              <a:effectLst/>
              <a:uLnTx/>
              <a:uFillTx/>
              <a:latin typeface="+mn-lt"/>
              <a:ea typeface="+mn-ea"/>
              <a:cs typeface="+mn-cs"/>
            </a:endParaRPr>
          </a:p>
        </p:txBody>
      </p:sp>
      <p:pic>
        <p:nvPicPr>
          <p:cNvPr id="20" name="Picture 6" descr="https://fareastru.birds.watch/taxons/349/fronpic1.jpg"/>
          <p:cNvPicPr>
            <a:picLocks noChangeAspect="1" noChangeArrowheads="1"/>
          </p:cNvPicPr>
          <p:nvPr/>
        </p:nvPicPr>
        <p:blipFill>
          <a:blip r:embed="rId3" cstate="email"/>
          <a:srcRect/>
          <a:stretch>
            <a:fillRect/>
          </a:stretch>
        </p:blipFill>
        <p:spPr bwMode="auto">
          <a:xfrm>
            <a:off x="263352" y="566682"/>
            <a:ext cx="3887755" cy="2915816"/>
          </a:xfrm>
          <a:prstGeom prst="rect">
            <a:avLst/>
          </a:prstGeom>
          <a:noFill/>
          <a:ln w="76200">
            <a:solidFill>
              <a:srgbClr val="00B050"/>
            </a:solidFill>
          </a:ln>
        </p:spPr>
      </p:pic>
      <p:pic>
        <p:nvPicPr>
          <p:cNvPr id="22" name="Picture 8" descr="https://fareastru.birds.watch/taxons/347/fronpic1.jpg"/>
          <p:cNvPicPr>
            <a:picLocks noChangeAspect="1" noChangeArrowheads="1"/>
          </p:cNvPicPr>
          <p:nvPr/>
        </p:nvPicPr>
        <p:blipFill>
          <a:blip r:embed="rId4" cstate="email"/>
          <a:srcRect/>
          <a:stretch>
            <a:fillRect/>
          </a:stretch>
        </p:blipFill>
        <p:spPr bwMode="auto">
          <a:xfrm>
            <a:off x="7896200" y="548680"/>
            <a:ext cx="4055772" cy="3041829"/>
          </a:xfrm>
          <a:prstGeom prst="rect">
            <a:avLst/>
          </a:prstGeom>
          <a:noFill/>
          <a:ln w="76200">
            <a:solidFill>
              <a:srgbClr val="FFFF00"/>
            </a:solidFill>
          </a:ln>
        </p:spPr>
      </p:pic>
      <p:pic>
        <p:nvPicPr>
          <p:cNvPr id="23" name="Picture 10" descr="https://dic.academic.ru/pictures/wiki/files/69/Eurystomus_orientalis_-San_Diego_Zoo-8a-2c.jpg"/>
          <p:cNvPicPr>
            <a:picLocks noChangeAspect="1" noChangeArrowheads="1"/>
          </p:cNvPicPr>
          <p:nvPr/>
        </p:nvPicPr>
        <p:blipFill>
          <a:blip r:embed="rId5" cstate="email"/>
          <a:srcRect/>
          <a:stretch>
            <a:fillRect/>
          </a:stretch>
        </p:blipFill>
        <p:spPr bwMode="auto">
          <a:xfrm>
            <a:off x="4511824" y="601746"/>
            <a:ext cx="3096344" cy="2907872"/>
          </a:xfrm>
          <a:prstGeom prst="rect">
            <a:avLst/>
          </a:prstGeom>
          <a:noFill/>
          <a:ln w="76200">
            <a:solidFill>
              <a:srgbClr val="FF0000"/>
            </a:solidFill>
          </a:ln>
        </p:spPr>
      </p:pic>
      <p:sp>
        <p:nvSpPr>
          <p:cNvPr id="24" name="Пятиугольник 23">
            <a:hlinkClick r:id="rId6" action="ppaction://hlinksldjump"/>
          </p:cNvPr>
          <p:cNvSpPr/>
          <p:nvPr/>
        </p:nvSpPr>
        <p:spPr>
          <a:xfrm>
            <a:off x="5159896" y="3573016"/>
            <a:ext cx="1872208" cy="36004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hlinkClick r:id="rId6" action="ppaction://hlinksldjump"/>
              </a:rPr>
              <a:t>ПОДРОБНЕЕ</a:t>
            </a:r>
            <a:endParaRPr lang="ru-RU" b="1" dirty="0"/>
          </a:p>
        </p:txBody>
      </p:sp>
      <p:sp>
        <p:nvSpPr>
          <p:cNvPr id="21" name="Управляющая кнопка: в начало 20">
            <a:hlinkClick r:id="rId7" action="ppaction://hlinksldjump" highlightClick="1"/>
          </p:cNvPr>
          <p:cNvSpPr/>
          <p:nvPr/>
        </p:nvSpPr>
        <p:spPr>
          <a:xfrm>
            <a:off x="11463672" y="5661248"/>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9970520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ый треугольник 10"/>
          <p:cNvSpPr/>
          <p:nvPr/>
        </p:nvSpPr>
        <p:spPr>
          <a:xfrm flipH="1">
            <a:off x="4655840" y="1484784"/>
            <a:ext cx="7536160" cy="5373216"/>
          </a:xfrm>
          <a:prstGeom prst="rtTriangle">
            <a:avLst/>
          </a:prstGeom>
          <a:solidFill>
            <a:srgbClr val="CAE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p:cNvSpPr>
            <a:spLocks noGrp="1"/>
          </p:cNvSpPr>
          <p:nvPr>
            <p:ph type="ctrTitle"/>
          </p:nvPr>
        </p:nvSpPr>
        <p:spPr>
          <a:xfrm>
            <a:off x="0" y="6021288"/>
            <a:ext cx="8434459" cy="836712"/>
          </a:xfrm>
        </p:spPr>
        <p:txBody>
          <a:bodyPr/>
          <a:lstStyle/>
          <a:p>
            <a:r>
              <a:rPr lang="ru-RU" dirty="0" smtClean="0"/>
              <a:t>Отряд </a:t>
            </a:r>
            <a:r>
              <a:rPr lang="ru-RU" dirty="0" err="1" smtClean="0"/>
              <a:t>ракшеобразные</a:t>
            </a:r>
            <a:endParaRPr lang="en-US" dirty="0"/>
          </a:p>
        </p:txBody>
      </p:sp>
      <p:sp>
        <p:nvSpPr>
          <p:cNvPr id="4" name="Slide Number Placeholder 3"/>
          <p:cNvSpPr>
            <a:spLocks noGrp="1"/>
          </p:cNvSpPr>
          <p:nvPr>
            <p:ph type="sldNum" sz="quarter" idx="15"/>
          </p:nvPr>
        </p:nvSpPr>
        <p:spPr/>
        <p:txBody>
          <a:bodyPr/>
          <a:lstStyle/>
          <a:p>
            <a:fld id="{FC1CF07D-8B3F-4D32-B059-0039CEA46DB1}" type="slidenum">
              <a:rPr lang="en-US" smtClean="0"/>
              <a:pPr/>
              <a:t>18</a:t>
            </a:fld>
            <a:endParaRPr lang="en-US"/>
          </a:p>
        </p:txBody>
      </p:sp>
      <p:sp>
        <p:nvSpPr>
          <p:cNvPr id="6" name="Прямоугольник 5"/>
          <p:cNvSpPr/>
          <p:nvPr/>
        </p:nvSpPr>
        <p:spPr>
          <a:xfrm>
            <a:off x="263352" y="152636"/>
            <a:ext cx="5857328" cy="2808312"/>
          </a:xfrm>
          <a:prstGeom prst="rect">
            <a:avLst/>
          </a:prstGeom>
          <a:solidFill>
            <a:schemeClr val="accent5">
              <a:lumMod val="20000"/>
              <a:lumOff val="80000"/>
              <a:alpha val="79000"/>
            </a:schemeClr>
          </a:solidFill>
          <a:ln>
            <a:solidFill>
              <a:srgbClr val="CAE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6240016" y="152636"/>
            <a:ext cx="5760640" cy="2808312"/>
          </a:xfrm>
          <a:prstGeom prst="rect">
            <a:avLst/>
          </a:prstGeom>
          <a:solidFill>
            <a:srgbClr val="99FF99">
              <a:alpha val="70000"/>
            </a:srgbClr>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263352" y="3212976"/>
            <a:ext cx="5857328" cy="2808312"/>
          </a:xfrm>
          <a:prstGeom prst="rect">
            <a:avLst/>
          </a:prstGeom>
          <a:solidFill>
            <a:schemeClr val="accent2">
              <a:lumMod val="20000"/>
              <a:lumOff val="80000"/>
              <a:alpha val="74000"/>
            </a:schemeClr>
          </a:solidFill>
          <a:ln>
            <a:solidFill>
              <a:srgbClr val="FB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2">
                  <a:lumMod val="20000"/>
                  <a:lumOff val="80000"/>
                </a:schemeClr>
              </a:solidFill>
            </a:endParaRPr>
          </a:p>
        </p:txBody>
      </p:sp>
      <p:sp>
        <p:nvSpPr>
          <p:cNvPr id="9" name="Прямоугольник 8"/>
          <p:cNvSpPr/>
          <p:nvPr/>
        </p:nvSpPr>
        <p:spPr>
          <a:xfrm>
            <a:off x="6240016" y="3212976"/>
            <a:ext cx="5760640" cy="2808312"/>
          </a:xfrm>
          <a:prstGeom prst="rect">
            <a:avLst/>
          </a:prstGeom>
          <a:solidFill>
            <a:srgbClr val="FFFFCC">
              <a:alpha val="69804"/>
            </a:srgbClr>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00"/>
              </a:solidFill>
            </a:endParaRPr>
          </a:p>
        </p:txBody>
      </p:sp>
      <p:pic>
        <p:nvPicPr>
          <p:cNvPr id="2050" name="Picture 2" descr="https://fareastru.birds.watch/taxons/344/fronpic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368" y="260648"/>
            <a:ext cx="3456384" cy="2592288"/>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988160" y="260648"/>
            <a:ext cx="3660068" cy="646331"/>
          </a:xfrm>
          <a:prstGeom prst="rect">
            <a:avLst/>
          </a:prstGeom>
        </p:spPr>
        <p:txBody>
          <a:bodyPr wrap="square">
            <a:spAutoFit/>
          </a:bodyPr>
          <a:lstStyle/>
          <a:p>
            <a:r>
              <a:rPr lang="ru-RU" b="1" dirty="0">
                <a:solidFill>
                  <a:srgbClr val="000000"/>
                </a:solidFill>
                <a:latin typeface="GOTHIC"/>
              </a:rPr>
              <a:t>Восточный широкорот</a:t>
            </a:r>
          </a:p>
          <a:p>
            <a:r>
              <a:rPr lang="en-US" sz="1400" b="1" dirty="0" err="1">
                <a:solidFill>
                  <a:srgbClr val="8794BA"/>
                </a:solidFill>
                <a:latin typeface="GOTHIC"/>
              </a:rPr>
              <a:t>Eurystomus</a:t>
            </a:r>
            <a:r>
              <a:rPr lang="en-US" sz="1400" b="1" dirty="0">
                <a:solidFill>
                  <a:srgbClr val="8794BA"/>
                </a:solidFill>
                <a:latin typeface="GOTHIC"/>
              </a:rPr>
              <a:t> </a:t>
            </a:r>
            <a:r>
              <a:rPr lang="en-US" sz="1400" b="1" dirty="0" err="1">
                <a:solidFill>
                  <a:srgbClr val="8794BA"/>
                </a:solidFill>
                <a:latin typeface="GOTHIC"/>
              </a:rPr>
              <a:t>orientalis</a:t>
            </a:r>
            <a:r>
              <a:rPr lang="en-US" b="1" dirty="0">
                <a:solidFill>
                  <a:srgbClr val="8794BA"/>
                </a:solidFill>
                <a:latin typeface="GOTHIC"/>
              </a:rPr>
              <a:t> </a:t>
            </a:r>
            <a:endParaRPr lang="en-US" b="1" i="0" dirty="0">
              <a:solidFill>
                <a:srgbClr val="8794BA"/>
              </a:solidFill>
              <a:effectLst/>
              <a:latin typeface="GOTHIC"/>
            </a:endParaRPr>
          </a:p>
        </p:txBody>
      </p:sp>
      <p:pic>
        <p:nvPicPr>
          <p:cNvPr id="2052" name="Picture 4" descr="https://fareastru.birds.watch/taxons/344/fronpic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4459" y="306999"/>
            <a:ext cx="3395935" cy="2546951"/>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5519935" y="1036475"/>
            <a:ext cx="2884699" cy="923330"/>
          </a:xfrm>
          <a:prstGeom prst="rect">
            <a:avLst/>
          </a:prstGeom>
        </p:spPr>
        <p:txBody>
          <a:bodyPr wrap="square">
            <a:spAutoFit/>
          </a:bodyPr>
          <a:lstStyle/>
          <a:p>
            <a:r>
              <a:rPr lang="ru-RU" b="1" dirty="0">
                <a:solidFill>
                  <a:srgbClr val="000000"/>
                </a:solidFill>
                <a:latin typeface="GOTHIC"/>
              </a:rPr>
              <a:t>Восточный </a:t>
            </a:r>
            <a:r>
              <a:rPr lang="ru-RU" b="1" dirty="0" smtClean="0">
                <a:solidFill>
                  <a:srgbClr val="000000"/>
                </a:solidFill>
                <a:latin typeface="GOTHIC"/>
              </a:rPr>
              <a:t>широкорот</a:t>
            </a:r>
          </a:p>
          <a:p>
            <a:r>
              <a:rPr lang="ru-RU" b="1" dirty="0">
                <a:solidFill>
                  <a:srgbClr val="000000"/>
                </a:solidFill>
                <a:latin typeface="GOTHIC"/>
              </a:rPr>
              <a:t>в</a:t>
            </a:r>
            <a:r>
              <a:rPr lang="ru-RU" b="1" dirty="0" smtClean="0">
                <a:solidFill>
                  <a:srgbClr val="000000"/>
                </a:solidFill>
                <a:latin typeface="GOTHIC"/>
              </a:rPr>
              <a:t> полете</a:t>
            </a:r>
            <a:endParaRPr lang="ru-RU" b="1" dirty="0">
              <a:solidFill>
                <a:srgbClr val="000000"/>
              </a:solidFill>
              <a:latin typeface="GOTHIC"/>
            </a:endParaRPr>
          </a:p>
          <a:p>
            <a:r>
              <a:rPr lang="en-US" sz="1400" b="1" dirty="0" err="1">
                <a:solidFill>
                  <a:srgbClr val="8794BA"/>
                </a:solidFill>
                <a:latin typeface="GOTHIC"/>
              </a:rPr>
              <a:t>Eurystomus</a:t>
            </a:r>
            <a:r>
              <a:rPr lang="en-US" sz="1400" b="1" dirty="0">
                <a:solidFill>
                  <a:srgbClr val="8794BA"/>
                </a:solidFill>
                <a:latin typeface="GOTHIC"/>
              </a:rPr>
              <a:t> </a:t>
            </a:r>
            <a:r>
              <a:rPr lang="en-US" sz="1400" b="1" dirty="0" err="1">
                <a:solidFill>
                  <a:srgbClr val="8794BA"/>
                </a:solidFill>
                <a:latin typeface="GOTHIC"/>
              </a:rPr>
              <a:t>orientalis</a:t>
            </a:r>
            <a:r>
              <a:rPr lang="en-US" b="1" dirty="0">
                <a:solidFill>
                  <a:srgbClr val="8794BA"/>
                </a:solidFill>
                <a:latin typeface="GOTHIC"/>
              </a:rPr>
              <a:t> </a:t>
            </a:r>
            <a:endParaRPr lang="en-US" b="1" i="0" dirty="0">
              <a:solidFill>
                <a:srgbClr val="8794BA"/>
              </a:solidFill>
              <a:effectLst/>
              <a:latin typeface="GOTHIC"/>
            </a:endParaRPr>
          </a:p>
        </p:txBody>
      </p:sp>
      <p:sp>
        <p:nvSpPr>
          <p:cNvPr id="5" name="Прямоугольник 4"/>
          <p:cNvSpPr/>
          <p:nvPr/>
        </p:nvSpPr>
        <p:spPr>
          <a:xfrm>
            <a:off x="4523071" y="2369169"/>
            <a:ext cx="3539752" cy="369332"/>
          </a:xfrm>
          <a:prstGeom prst="rect">
            <a:avLst/>
          </a:prstGeom>
          <a:solidFill>
            <a:schemeClr val="bg1">
              <a:lumMod val="95000"/>
            </a:schemeClr>
          </a:solidFill>
        </p:spPr>
        <p:txBody>
          <a:bodyPr wrap="none">
            <a:spAutoFit/>
          </a:bodyPr>
          <a:lstStyle/>
          <a:p>
            <a:r>
              <a:rPr lang="ru-RU" dirty="0" smtClean="0">
                <a:solidFill>
                  <a:srgbClr val="208050"/>
                </a:solidFill>
                <a:latin typeface="Verdana" panose="020B0604030504040204" pitchFamily="34" charset="0"/>
              </a:rPr>
              <a:t>Семейство </a:t>
            </a:r>
            <a:r>
              <a:rPr lang="ru-RU" dirty="0" err="1" smtClean="0">
                <a:solidFill>
                  <a:srgbClr val="208050"/>
                </a:solidFill>
                <a:latin typeface="Verdana" panose="020B0604030504040204" pitchFamily="34" charset="0"/>
              </a:rPr>
              <a:t>Сизоворонковые</a:t>
            </a:r>
            <a:endParaRPr lang="ru-RU" dirty="0"/>
          </a:p>
        </p:txBody>
      </p:sp>
      <p:pic>
        <p:nvPicPr>
          <p:cNvPr id="2054" name="Picture 6" descr="https://fareastru.birds.watch/taxons/347/fronpic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7950" y="3325747"/>
            <a:ext cx="3443692" cy="2582769"/>
          </a:xfrm>
          <a:prstGeom prst="rect">
            <a:avLst/>
          </a:prstGeom>
          <a:noFill/>
          <a:ln w="28575">
            <a:solidFill>
              <a:srgbClr val="FFFF00"/>
            </a:solidFill>
          </a:ln>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96730" y="3325747"/>
            <a:ext cx="1802181" cy="584775"/>
          </a:xfrm>
          <a:prstGeom prst="rect">
            <a:avLst/>
          </a:prstGeom>
        </p:spPr>
        <p:txBody>
          <a:bodyPr wrap="square">
            <a:spAutoFit/>
          </a:bodyPr>
          <a:lstStyle/>
          <a:p>
            <a:r>
              <a:rPr lang="ru-RU" b="1" dirty="0">
                <a:solidFill>
                  <a:srgbClr val="000000"/>
                </a:solidFill>
                <a:latin typeface="GOTHIC"/>
              </a:rPr>
              <a:t>Зимородок</a:t>
            </a:r>
          </a:p>
          <a:p>
            <a:r>
              <a:rPr lang="en-US" sz="1400" b="1" dirty="0" err="1">
                <a:solidFill>
                  <a:srgbClr val="8794BA"/>
                </a:solidFill>
                <a:latin typeface="GOTHIC"/>
              </a:rPr>
              <a:t>Alcedo</a:t>
            </a:r>
            <a:r>
              <a:rPr lang="en-US" sz="1400" b="1" dirty="0">
                <a:solidFill>
                  <a:srgbClr val="8794BA"/>
                </a:solidFill>
                <a:latin typeface="GOTHIC"/>
              </a:rPr>
              <a:t> </a:t>
            </a:r>
            <a:r>
              <a:rPr lang="en-US" sz="1400" b="1" dirty="0" err="1">
                <a:solidFill>
                  <a:srgbClr val="8794BA"/>
                </a:solidFill>
                <a:latin typeface="GOTHIC"/>
              </a:rPr>
              <a:t>atthis</a:t>
            </a:r>
            <a:endParaRPr lang="en-US" sz="1400" b="1" i="0" dirty="0">
              <a:solidFill>
                <a:srgbClr val="8794BA"/>
              </a:solidFill>
              <a:effectLst/>
              <a:latin typeface="GOTHIC"/>
            </a:endParaRPr>
          </a:p>
        </p:txBody>
      </p:sp>
      <p:sp>
        <p:nvSpPr>
          <p:cNvPr id="16" name="Прямоугольник 15"/>
          <p:cNvSpPr/>
          <p:nvPr/>
        </p:nvSpPr>
        <p:spPr>
          <a:xfrm>
            <a:off x="310467" y="5248943"/>
            <a:ext cx="1936749" cy="646331"/>
          </a:xfrm>
          <a:prstGeom prst="rect">
            <a:avLst/>
          </a:prstGeom>
          <a:solidFill>
            <a:schemeClr val="bg1">
              <a:lumMod val="95000"/>
            </a:schemeClr>
          </a:solidFill>
        </p:spPr>
        <p:txBody>
          <a:bodyPr wrap="none">
            <a:spAutoFit/>
          </a:bodyPr>
          <a:lstStyle/>
          <a:p>
            <a:r>
              <a:rPr lang="ru-RU" dirty="0" smtClean="0">
                <a:solidFill>
                  <a:srgbClr val="208050"/>
                </a:solidFill>
                <a:latin typeface="Verdana" panose="020B0604030504040204" pitchFamily="34" charset="0"/>
              </a:rPr>
              <a:t>Семейство </a:t>
            </a:r>
          </a:p>
          <a:p>
            <a:r>
              <a:rPr lang="ru-RU" dirty="0" err="1" smtClean="0">
                <a:solidFill>
                  <a:srgbClr val="00B050"/>
                </a:solidFill>
                <a:latin typeface="Verdana" panose="020B0604030504040204" pitchFamily="34" charset="0"/>
              </a:rPr>
              <a:t>Зимородковые</a:t>
            </a:r>
            <a:endParaRPr lang="ru-RU" dirty="0">
              <a:solidFill>
                <a:srgbClr val="00B050"/>
              </a:solidFill>
            </a:endParaRPr>
          </a:p>
        </p:txBody>
      </p:sp>
      <p:pic>
        <p:nvPicPr>
          <p:cNvPr id="2056" name="Picture 8" descr="https://fareastru.birds.watch/taxons/349/fronpic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84032" y="3347827"/>
            <a:ext cx="3323927" cy="2492945"/>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9824727" y="3278082"/>
            <a:ext cx="1625509" cy="584775"/>
          </a:xfrm>
          <a:prstGeom prst="rect">
            <a:avLst/>
          </a:prstGeom>
        </p:spPr>
        <p:txBody>
          <a:bodyPr wrap="square">
            <a:spAutoFit/>
          </a:bodyPr>
          <a:lstStyle/>
          <a:p>
            <a:r>
              <a:rPr lang="ru-RU" b="1" dirty="0">
                <a:solidFill>
                  <a:srgbClr val="000000"/>
                </a:solidFill>
                <a:latin typeface="GOTHIC"/>
              </a:rPr>
              <a:t>Удод</a:t>
            </a:r>
          </a:p>
          <a:p>
            <a:r>
              <a:rPr lang="en-US" sz="1400" b="1" dirty="0" err="1">
                <a:solidFill>
                  <a:srgbClr val="8794BA"/>
                </a:solidFill>
                <a:latin typeface="GOTHIC"/>
              </a:rPr>
              <a:t>Upupa</a:t>
            </a:r>
            <a:r>
              <a:rPr lang="en-US" sz="1400" b="1" dirty="0">
                <a:solidFill>
                  <a:srgbClr val="8794BA"/>
                </a:solidFill>
                <a:latin typeface="GOTHIC"/>
              </a:rPr>
              <a:t> </a:t>
            </a:r>
            <a:r>
              <a:rPr lang="en-US" sz="1400" b="1" dirty="0" err="1">
                <a:solidFill>
                  <a:srgbClr val="8794BA"/>
                </a:solidFill>
                <a:latin typeface="GOTHIC"/>
              </a:rPr>
              <a:t>epops</a:t>
            </a:r>
            <a:endParaRPr lang="en-US" sz="1400" b="1" i="0" dirty="0">
              <a:solidFill>
                <a:srgbClr val="8794BA"/>
              </a:solidFill>
              <a:effectLst/>
              <a:latin typeface="GOTHIC"/>
            </a:endParaRPr>
          </a:p>
        </p:txBody>
      </p:sp>
      <p:sp>
        <p:nvSpPr>
          <p:cNvPr id="14" name="Прямоугольник 13"/>
          <p:cNvSpPr/>
          <p:nvPr/>
        </p:nvSpPr>
        <p:spPr>
          <a:xfrm>
            <a:off x="9819319" y="5242671"/>
            <a:ext cx="1443587" cy="646331"/>
          </a:xfrm>
          <a:prstGeom prst="rect">
            <a:avLst/>
          </a:prstGeom>
        </p:spPr>
        <p:txBody>
          <a:bodyPr wrap="square">
            <a:spAutoFit/>
          </a:bodyPr>
          <a:lstStyle/>
          <a:p>
            <a:r>
              <a:rPr lang="ru-RU" dirty="0" smtClean="0">
                <a:solidFill>
                  <a:srgbClr val="208050"/>
                </a:solidFill>
                <a:latin typeface="Verdana" panose="020B0604030504040204" pitchFamily="34" charset="0"/>
              </a:rPr>
              <a:t>Семейство</a:t>
            </a:r>
          </a:p>
          <a:p>
            <a:r>
              <a:rPr lang="ru-RU" dirty="0" smtClean="0">
                <a:solidFill>
                  <a:srgbClr val="208050"/>
                </a:solidFill>
                <a:latin typeface="Verdana" panose="020B0604030504040204" pitchFamily="34" charset="0"/>
              </a:rPr>
              <a:t>Удодовые</a:t>
            </a:r>
            <a:endParaRPr lang="ru-RU" b="0" i="0" dirty="0">
              <a:solidFill>
                <a:srgbClr val="000000"/>
              </a:solidFill>
              <a:effectLst/>
              <a:latin typeface="Verdana" panose="020B0604030504040204" pitchFamily="34" charset="0"/>
            </a:endParaRPr>
          </a:p>
        </p:txBody>
      </p:sp>
      <p:sp>
        <p:nvSpPr>
          <p:cNvPr id="20" name="Управляющая кнопка: назад 19">
            <a:hlinkClick r:id="" action="ppaction://hlinkshowjump?jump=lastslideviewed" highlightClick="1"/>
          </p:cNvPr>
          <p:cNvSpPr/>
          <p:nvPr/>
        </p:nvSpPr>
        <p:spPr>
          <a:xfrm>
            <a:off x="10225136" y="6381328"/>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Управляющая кнопка: далее 20">
            <a:hlinkClick r:id="" action="ppaction://hlinkshowjump?jump=nextslide" highlightClick="1"/>
          </p:cNvPr>
          <p:cNvSpPr/>
          <p:nvPr/>
        </p:nvSpPr>
        <p:spPr>
          <a:xfrm>
            <a:off x="10873208" y="6381328"/>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Управляющая кнопка: домой 21">
            <a:hlinkClick r:id="" action="ppaction://hlinkshowjump?jump=firstslide" highlightClick="1"/>
          </p:cNvPr>
          <p:cNvSpPr/>
          <p:nvPr/>
        </p:nvSpPr>
        <p:spPr>
          <a:xfrm>
            <a:off x="11496600" y="6152815"/>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Управляющая кнопка: в начало 22">
            <a:hlinkClick r:id="rId7" action="ppaction://hlinksldjump" highlightClick="1"/>
          </p:cNvPr>
          <p:cNvSpPr/>
          <p:nvPr/>
        </p:nvSpPr>
        <p:spPr>
          <a:xfrm>
            <a:off x="11521280" y="5733256"/>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TextBox 23"/>
          <p:cNvSpPr txBox="1"/>
          <p:nvPr/>
        </p:nvSpPr>
        <p:spPr>
          <a:xfrm>
            <a:off x="3965542" y="1080047"/>
            <a:ext cx="1359668" cy="400110"/>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Редкий, охраняемый </a:t>
            </a:r>
          </a:p>
        </p:txBody>
      </p:sp>
      <p:sp>
        <p:nvSpPr>
          <p:cNvPr id="25" name="TextBox 24"/>
          <p:cNvSpPr txBox="1"/>
          <p:nvPr/>
        </p:nvSpPr>
        <p:spPr>
          <a:xfrm>
            <a:off x="1572542" y="3979923"/>
            <a:ext cx="790601" cy="553998"/>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Обычный </a:t>
            </a:r>
          </a:p>
          <a:p>
            <a:r>
              <a:rPr lang="ru-RU" sz="1000" dirty="0" smtClean="0">
                <a:solidFill>
                  <a:schemeClr val="accent1">
                    <a:lumMod val="75000"/>
                  </a:schemeClr>
                </a:solidFill>
              </a:rPr>
              <a:t>Редкий </a:t>
            </a:r>
          </a:p>
        </p:txBody>
      </p:sp>
      <p:sp>
        <p:nvSpPr>
          <p:cNvPr id="26" name="TextBox 25"/>
          <p:cNvSpPr txBox="1"/>
          <p:nvPr/>
        </p:nvSpPr>
        <p:spPr>
          <a:xfrm>
            <a:off x="9839232" y="4194189"/>
            <a:ext cx="790601" cy="400110"/>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Обычный </a:t>
            </a:r>
          </a:p>
        </p:txBody>
      </p:sp>
      <p:pic>
        <p:nvPicPr>
          <p:cNvPr id="27" name="Picture 25"/>
          <p:cNvPicPr>
            <a:picLocks noChangeAspect="1" noChangeArrowheads="1"/>
          </p:cNvPicPr>
          <p:nvPr/>
        </p:nvPicPr>
        <p:blipFill>
          <a:blip r:embed="rId8" cstate="email"/>
          <a:srcRect/>
          <a:stretch>
            <a:fillRect/>
          </a:stretch>
        </p:blipFill>
        <p:spPr bwMode="auto">
          <a:xfrm>
            <a:off x="3993565" y="2150228"/>
            <a:ext cx="447327" cy="600033"/>
          </a:xfrm>
          <a:prstGeom prst="rect">
            <a:avLst/>
          </a:prstGeom>
          <a:noFill/>
          <a:ln w="9525">
            <a:noFill/>
            <a:miter lim="800000"/>
            <a:headEnd/>
            <a:tailEnd/>
          </a:ln>
          <a:effectLst/>
        </p:spPr>
      </p:pic>
    </p:spTree>
    <p:extLst>
      <p:ext uri="{BB962C8B-B14F-4D97-AF65-F5344CB8AC3E}">
        <p14:creationId xmlns:p14="http://schemas.microsoft.com/office/powerpoint/2010/main" val="27543553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95600" y="5373216"/>
            <a:ext cx="8784976" cy="1067644"/>
          </a:xfrm>
        </p:spPr>
        <p:txBody>
          <a:bodyPr/>
          <a:lstStyle/>
          <a:p>
            <a:r>
              <a:rPr lang="ru-RU" dirty="0" smtClean="0"/>
              <a:t>ОТРЯД ДЯТЛООБРАЗНЫЕ </a:t>
            </a:r>
            <a:r>
              <a:rPr lang="ru-RU" sz="2400" dirty="0" smtClean="0"/>
              <a:t>(</a:t>
            </a:r>
            <a:r>
              <a:rPr lang="en-US" sz="2400" dirty="0" err="1" smtClean="0"/>
              <a:t>Piciformes</a:t>
            </a:r>
            <a:r>
              <a:rPr lang="ru-RU" sz="2400" dirty="0" smtClean="0"/>
              <a:t>)</a:t>
            </a:r>
            <a:endParaRPr lang="en-US" sz="2400" dirty="0"/>
          </a:p>
        </p:txBody>
      </p:sp>
      <p:sp>
        <p:nvSpPr>
          <p:cNvPr id="12" name="Пятиугольник 11"/>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14" name="Прямоугольник 13"/>
          <p:cNvSpPr/>
          <p:nvPr/>
        </p:nvSpPr>
        <p:spPr>
          <a:xfrm>
            <a:off x="600707" y="5445224"/>
            <a:ext cx="886781"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ru-RU" sz="5400" b="1" dirty="0" smtClean="0">
                <a:ln/>
                <a:solidFill>
                  <a:schemeClr val="accent3"/>
                </a:solidFill>
              </a:rPr>
              <a:t>07</a:t>
            </a:r>
            <a:endParaRPr lang="ru-RU" sz="5400" b="1" dirty="0">
              <a:ln/>
              <a:solidFill>
                <a:schemeClr val="accent3"/>
              </a:solidFill>
            </a:endParaRPr>
          </a:p>
        </p:txBody>
      </p:sp>
      <p:pic>
        <p:nvPicPr>
          <p:cNvPr id="1026" name="Picture 2"/>
          <p:cNvPicPr>
            <a:picLocks noChangeAspect="1" noChangeArrowheads="1"/>
          </p:cNvPicPr>
          <p:nvPr/>
        </p:nvPicPr>
        <p:blipFill>
          <a:blip r:embed="rId5" cstate="print"/>
          <a:srcRect/>
          <a:stretch>
            <a:fillRect/>
          </a:stretch>
        </p:blipFill>
        <p:spPr bwMode="auto">
          <a:xfrm>
            <a:off x="911424" y="332656"/>
            <a:ext cx="5015433" cy="3762596"/>
          </a:xfrm>
          <a:prstGeom prst="rect">
            <a:avLst/>
          </a:prstGeom>
          <a:noFill/>
          <a:ln w="76200">
            <a:solidFill>
              <a:srgbClr val="00B050"/>
            </a:solidFill>
            <a:miter lim="800000"/>
            <a:headEnd/>
            <a:tailEnd/>
          </a:ln>
          <a:effectLst/>
        </p:spPr>
      </p:pic>
      <p:pic>
        <p:nvPicPr>
          <p:cNvPr id="1027" name="Picture 3"/>
          <p:cNvPicPr>
            <a:picLocks noChangeAspect="1" noChangeArrowheads="1"/>
          </p:cNvPicPr>
          <p:nvPr/>
        </p:nvPicPr>
        <p:blipFill>
          <a:blip r:embed="rId6" cstate="print"/>
          <a:srcRect/>
          <a:stretch>
            <a:fillRect/>
          </a:stretch>
        </p:blipFill>
        <p:spPr bwMode="auto">
          <a:xfrm>
            <a:off x="6600056" y="332656"/>
            <a:ext cx="5040560" cy="3780420"/>
          </a:xfrm>
          <a:prstGeom prst="rect">
            <a:avLst/>
          </a:prstGeom>
          <a:noFill/>
          <a:ln w="76200">
            <a:solidFill>
              <a:srgbClr val="00B050"/>
            </a:solidFill>
            <a:miter lim="800000"/>
            <a:headEnd/>
            <a:tailEnd/>
          </a:ln>
          <a:effectLst/>
        </p:spPr>
      </p:pic>
      <p:sp>
        <p:nvSpPr>
          <p:cNvPr id="8" name="Subtitle 2"/>
          <p:cNvSpPr txBox="1">
            <a:spLocks/>
          </p:cNvSpPr>
          <p:nvPr/>
        </p:nvSpPr>
        <p:spPr>
          <a:xfrm>
            <a:off x="4223792" y="4365104"/>
            <a:ext cx="5904656" cy="461665"/>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400" dirty="0" smtClean="0"/>
              <a:t>Семейство Дятловые (</a:t>
            </a:r>
            <a:r>
              <a:rPr lang="en-US" sz="2400" dirty="0" err="1" smtClean="0"/>
              <a:t>Picidae</a:t>
            </a:r>
            <a:r>
              <a:rPr lang="en-US" sz="2400" dirty="0" smtClean="0"/>
              <a:t>)</a:t>
            </a:r>
            <a:endParaRPr kumimoji="0" lang="en-US" sz="2400" b="0" i="0" u="none" strike="noStrike" kern="1200" cap="none" spc="0" normalizeH="0" baseline="0" noProof="0" dirty="0">
              <a:ln>
                <a:noFill/>
              </a:ln>
              <a:solidFill>
                <a:schemeClr val="accent3"/>
              </a:solidFill>
              <a:effectLst/>
              <a:uLnTx/>
              <a:uFillTx/>
              <a:latin typeface="+mn-lt"/>
              <a:ea typeface="+mn-ea"/>
              <a:cs typeface="+mn-cs"/>
            </a:endParaRPr>
          </a:p>
        </p:txBody>
      </p:sp>
      <p:sp>
        <p:nvSpPr>
          <p:cNvPr id="9" name="Управляющая кнопка: назад 8">
            <a:hlinkClick r:id="" action="ppaction://hlinkshowjump?jump=lastslideviewed" highlightClick="1"/>
          </p:cNvPr>
          <p:cNvSpPr/>
          <p:nvPr/>
        </p:nvSpPr>
        <p:spPr>
          <a:xfrm>
            <a:off x="10056440" y="6237312"/>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Управляющая кнопка: далее 9">
            <a:hlinkClick r:id="" action="ppaction://hlinkshowjump?jump=nextslide" highlightClick="1"/>
          </p:cNvPr>
          <p:cNvSpPr/>
          <p:nvPr/>
        </p:nvSpPr>
        <p:spPr>
          <a:xfrm>
            <a:off x="10704512" y="6237312"/>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Управляющая кнопка: домой 10">
            <a:hlinkClick r:id="" action="ppaction://hlinkshowjump?jump=firstslide" highlightClick="1"/>
          </p:cNvPr>
          <p:cNvSpPr/>
          <p:nvPr/>
        </p:nvSpPr>
        <p:spPr>
          <a:xfrm>
            <a:off x="11424592" y="6093296"/>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ятиугольник 14">
            <a:hlinkClick r:id="rId7" action="ppaction://hlinksldjump"/>
          </p:cNvPr>
          <p:cNvSpPr/>
          <p:nvPr/>
        </p:nvSpPr>
        <p:spPr>
          <a:xfrm>
            <a:off x="5375920" y="3560540"/>
            <a:ext cx="1584176" cy="2880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ПОДРОБНЕЕ</a:t>
            </a:r>
            <a:endParaRPr lang="ru-RU" b="1" dirty="0"/>
          </a:p>
        </p:txBody>
      </p:sp>
      <p:sp>
        <p:nvSpPr>
          <p:cNvPr id="13" name="Управляющая кнопка: в начало 12">
            <a:hlinkClick r:id="rId8" action="ppaction://hlinksldjump" highlightClick="1"/>
          </p:cNvPr>
          <p:cNvSpPr/>
          <p:nvPr/>
        </p:nvSpPr>
        <p:spPr>
          <a:xfrm>
            <a:off x="11424592" y="5661248"/>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djatel-stuchit-po-derev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231904" y="620688"/>
            <a:ext cx="609600" cy="609600"/>
          </a:xfrm>
          <a:prstGeom prst="rect">
            <a:avLst/>
          </a:prstGeom>
        </p:spPr>
      </p:pic>
    </p:spTree>
    <p:extLst>
      <p:ext uri="{BB962C8B-B14F-4D97-AF65-F5344CB8AC3E}">
        <p14:creationId xmlns:p14="http://schemas.microsoft.com/office/powerpoint/2010/main" val="31214382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5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Прямоугольный треугольник 23"/>
          <p:cNvSpPr/>
          <p:nvPr/>
        </p:nvSpPr>
        <p:spPr>
          <a:xfrm rot="5400000">
            <a:off x="3169704" y="-3169704"/>
            <a:ext cx="4941168" cy="11280576"/>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ый треугольник 22"/>
          <p:cNvSpPr/>
          <p:nvPr/>
        </p:nvSpPr>
        <p:spPr>
          <a:xfrm>
            <a:off x="0" y="0"/>
            <a:ext cx="4079776" cy="6858000"/>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Subtitle 2"/>
          <p:cNvSpPr>
            <a:spLocks noGrp="1"/>
          </p:cNvSpPr>
          <p:nvPr>
            <p:ph type="subTitle" idx="1"/>
          </p:nvPr>
        </p:nvSpPr>
        <p:spPr>
          <a:xfrm>
            <a:off x="4064000" y="3212976"/>
            <a:ext cx="8128000" cy="3483005"/>
          </a:xfrm>
          <a:ln>
            <a:solidFill>
              <a:schemeClr val="bg1"/>
            </a:solidFill>
          </a:ln>
        </p:spPr>
        <p:txBody>
          <a:bodyPr/>
          <a:lstStyle/>
          <a:p>
            <a:r>
              <a:rPr lang="en-US" sz="2000" dirty="0" smtClean="0">
                <a:ln>
                  <a:solidFill>
                    <a:schemeClr val="bg1"/>
                  </a:solidFill>
                </a:ln>
                <a:solidFill>
                  <a:schemeClr val="bg1"/>
                </a:solidFill>
                <a:hlinkClick r:id="rId3"/>
              </a:rPr>
              <a:t>https://fareastru.birds.watch/v2checklist.php?l=ru</a:t>
            </a:r>
            <a:endParaRPr lang="ru-RU" sz="2000" dirty="0" smtClean="0">
              <a:ln>
                <a:solidFill>
                  <a:schemeClr val="bg1"/>
                </a:solidFill>
              </a:ln>
              <a:solidFill>
                <a:schemeClr val="bg1"/>
              </a:solidFill>
            </a:endParaRPr>
          </a:p>
          <a:p>
            <a:r>
              <a:rPr lang="en-US" sz="2000" dirty="0" smtClean="0">
                <a:ln>
                  <a:solidFill>
                    <a:schemeClr val="bg1"/>
                  </a:solidFill>
                </a:ln>
                <a:solidFill>
                  <a:schemeClr val="bg1"/>
                </a:solidFill>
                <a:hlinkClick r:id="rId4"/>
              </a:rPr>
              <a:t>https://astromoon.wixsite.com/girichas/untitled-cs6t</a:t>
            </a:r>
            <a:r>
              <a:rPr lang="ru-RU" sz="2000" dirty="0" smtClean="0">
                <a:ln>
                  <a:solidFill>
                    <a:schemeClr val="bg1"/>
                  </a:solidFill>
                </a:ln>
                <a:solidFill>
                  <a:schemeClr val="bg1"/>
                </a:solidFill>
              </a:rPr>
              <a:t> </a:t>
            </a:r>
          </a:p>
          <a:p>
            <a:r>
              <a:rPr lang="en-US" sz="2000" dirty="0" smtClean="0">
                <a:ln>
                  <a:solidFill>
                    <a:schemeClr val="bg1"/>
                  </a:solidFill>
                </a:ln>
                <a:solidFill>
                  <a:schemeClr val="bg1"/>
                </a:solidFill>
                <a:hlinkClick r:id="rId5"/>
              </a:rPr>
              <a:t>https://habinfo.ru/ptitsy-habarovskogo-kraya/</a:t>
            </a:r>
            <a:r>
              <a:rPr lang="ru-RU" sz="2000" dirty="0" smtClean="0">
                <a:ln>
                  <a:solidFill>
                    <a:schemeClr val="bg1"/>
                  </a:solidFill>
                </a:ln>
                <a:solidFill>
                  <a:schemeClr val="bg1"/>
                </a:solidFill>
              </a:rPr>
              <a:t> </a:t>
            </a:r>
          </a:p>
          <a:p>
            <a:r>
              <a:rPr lang="en-US" sz="2000" dirty="0" smtClean="0">
                <a:ln>
                  <a:solidFill>
                    <a:schemeClr val="bg1"/>
                  </a:solidFill>
                </a:ln>
                <a:solidFill>
                  <a:schemeClr val="bg1"/>
                </a:solidFill>
                <a:hlinkClick r:id="rId6"/>
              </a:rPr>
              <a:t>https://mexa1.ru/golubi/pticy-dalnego-vostoka.html</a:t>
            </a:r>
            <a:r>
              <a:rPr lang="ru-RU" sz="2000" dirty="0" smtClean="0">
                <a:ln>
                  <a:solidFill>
                    <a:schemeClr val="bg1"/>
                  </a:solidFill>
                </a:ln>
                <a:solidFill>
                  <a:schemeClr val="bg1"/>
                </a:solidFill>
              </a:rPr>
              <a:t> </a:t>
            </a:r>
          </a:p>
          <a:p>
            <a:r>
              <a:rPr lang="en-US" sz="2000" dirty="0" smtClean="0">
                <a:ln>
                  <a:solidFill>
                    <a:schemeClr val="bg1"/>
                  </a:solidFill>
                </a:ln>
                <a:solidFill>
                  <a:schemeClr val="bg1"/>
                </a:solidFill>
                <a:hlinkClick r:id="rId7"/>
              </a:rPr>
              <a:t>https://moybutuz.ru/ptitsy-dal-nego-vostoka-s-dlinnym-klyuvom/</a:t>
            </a:r>
            <a:endParaRPr lang="ru-RU" sz="2000" dirty="0" smtClean="0">
              <a:ln>
                <a:solidFill>
                  <a:schemeClr val="bg1"/>
                </a:solidFill>
              </a:ln>
              <a:solidFill>
                <a:schemeClr val="bg1"/>
              </a:solidFill>
            </a:endParaRPr>
          </a:p>
          <a:p>
            <a:r>
              <a:rPr lang="ru-RU" sz="2000" dirty="0" smtClean="0">
                <a:solidFill>
                  <a:schemeClr val="bg1"/>
                </a:solidFill>
              </a:rPr>
              <a:t>Тагирова В.Т. Птицы основных ландшафтов Приамурья, Хабаровск, 1982</a:t>
            </a:r>
          </a:p>
          <a:p>
            <a:r>
              <a:rPr lang="ru-RU" sz="2000" dirty="0" smtClean="0">
                <a:solidFill>
                  <a:schemeClr val="bg1"/>
                </a:solidFill>
              </a:rPr>
              <a:t>Тагирова В.Т. Жизнь приамурских птиц.  Хабаровск, 1997 </a:t>
            </a:r>
          </a:p>
          <a:p>
            <a:r>
              <a:rPr lang="ru-RU" sz="2000" dirty="0" smtClean="0">
                <a:solidFill>
                  <a:schemeClr val="bg1"/>
                </a:solidFill>
              </a:rPr>
              <a:t>Голоса птиц: </a:t>
            </a:r>
            <a:r>
              <a:rPr lang="en-US" sz="2000" dirty="0">
                <a:solidFill>
                  <a:schemeClr val="bg1"/>
                </a:solidFill>
                <a:hlinkClick r:id="rId8"/>
              </a:rPr>
              <a:t>https://zvukipro.com/ptici</a:t>
            </a:r>
            <a:r>
              <a:rPr lang="en-US" sz="2000" dirty="0" smtClean="0">
                <a:solidFill>
                  <a:schemeClr val="bg1"/>
                </a:solidFill>
                <a:hlinkClick r:id="rId8"/>
              </a:rPr>
              <a:t>/</a:t>
            </a:r>
            <a:r>
              <a:rPr lang="ru-RU" sz="2000" dirty="0" smtClean="0">
                <a:solidFill>
                  <a:schemeClr val="bg1"/>
                </a:solidFill>
              </a:rPr>
              <a:t> </a:t>
            </a:r>
            <a:endParaRPr lang="en-US" dirty="0"/>
          </a:p>
        </p:txBody>
      </p:sp>
      <p:sp>
        <p:nvSpPr>
          <p:cNvPr id="4" name="Slide Number Placeholder 3"/>
          <p:cNvSpPr>
            <a:spLocks noGrp="1"/>
          </p:cNvSpPr>
          <p:nvPr>
            <p:ph type="sldNum" sz="quarter" idx="12"/>
          </p:nvPr>
        </p:nvSpPr>
        <p:spPr/>
        <p:txBody>
          <a:bodyPr/>
          <a:lstStyle/>
          <a:p>
            <a:fld id="{FC1CF07D-8B3F-4D32-B059-0039CEA46DB1}" type="slidenum">
              <a:rPr lang="en-US" smtClean="0"/>
              <a:pPr/>
              <a:t>2</a:t>
            </a:fld>
            <a:endParaRPr lang="en-US"/>
          </a:p>
        </p:txBody>
      </p:sp>
      <p:pic>
        <p:nvPicPr>
          <p:cNvPr id="21" name="Рисунок 20"/>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16611" y="107860"/>
            <a:ext cx="1394270" cy="1394608"/>
          </a:xfrm>
          <a:prstGeom prst="rect">
            <a:avLst/>
          </a:prstGeom>
        </p:spPr>
      </p:pic>
      <p:sp>
        <p:nvSpPr>
          <p:cNvPr id="22" name="Прямоугольник 21"/>
          <p:cNvSpPr/>
          <p:nvPr/>
        </p:nvSpPr>
        <p:spPr>
          <a:xfrm>
            <a:off x="1703513" y="260648"/>
            <a:ext cx="6541341" cy="1077218"/>
          </a:xfrm>
          <a:prstGeom prst="rect">
            <a:avLst/>
          </a:prstGeom>
          <a:noFill/>
        </p:spPr>
        <p:txBody>
          <a:bodyPr wrap="none" lIns="91440" tIns="45720" rIns="91440" bIns="45720">
            <a:spAutoFit/>
          </a:bodyPr>
          <a:lstStyle/>
          <a:p>
            <a:pPr algn="ctr"/>
            <a:r>
              <a:rPr lang="ru-RU" sz="3200" b="1" dirty="0" smtClean="0">
                <a:ln w="24500" cmpd="dbl">
                  <a:solidFill>
                    <a:schemeClr val="bg1"/>
                  </a:solidFill>
                  <a:prstDash val="solid"/>
                  <a:miter lim="800000"/>
                </a:ln>
                <a:solidFill>
                  <a:schemeClr val="bg1"/>
                </a:solidFill>
                <a:effectLst>
                  <a:outerShdw blurRad="50800" dist="38100" dir="5400000" algn="t" rotWithShape="0">
                    <a:prstClr val="black">
                      <a:alpha val="40000"/>
                    </a:prstClr>
                  </a:outerShdw>
                </a:effectLst>
              </a:rPr>
              <a:t>ИСТОЧНИКИ ИНФОРМАЦИИ </a:t>
            </a:r>
          </a:p>
          <a:p>
            <a:pPr algn="ctr"/>
            <a:r>
              <a:rPr lang="ru-RU" sz="3200" b="1" dirty="0" smtClean="0">
                <a:ln w="24500" cmpd="dbl">
                  <a:solidFill>
                    <a:schemeClr val="bg1"/>
                  </a:solidFill>
                  <a:prstDash val="solid"/>
                  <a:miter lim="800000"/>
                </a:ln>
                <a:solidFill>
                  <a:schemeClr val="bg1"/>
                </a:solidFill>
                <a:effectLst>
                  <a:outerShdw blurRad="50800" dist="38100" dir="5400000" algn="t" rotWithShape="0">
                    <a:prstClr val="black">
                      <a:alpha val="40000"/>
                    </a:prstClr>
                  </a:outerShdw>
                </a:effectLst>
              </a:rPr>
              <a:t>И ИЛЛЮСТРАТИВНОГО МАТЕРИАЛА</a:t>
            </a:r>
            <a:endParaRPr lang="ru-RU" sz="3200" b="1" dirty="0">
              <a:ln w="24500" cmpd="dbl">
                <a:solidFill>
                  <a:schemeClr val="bg1"/>
                </a:solidFill>
                <a:prstDash val="solid"/>
                <a:miter lim="800000"/>
              </a:ln>
              <a:solidFill>
                <a:schemeClr val="bg1"/>
              </a:solidFill>
              <a:effectLst>
                <a:outerShdw blurRad="50800" dist="38100" dir="5400000" algn="t" rotWithShape="0">
                  <a:prstClr val="black">
                    <a:alpha val="40000"/>
                  </a:prstClr>
                </a:outerShdw>
              </a:effectLst>
            </a:endParaRPr>
          </a:p>
        </p:txBody>
      </p:sp>
      <p:grpSp>
        <p:nvGrpSpPr>
          <p:cNvPr id="26" name="Группа 25"/>
          <p:cNvGrpSpPr/>
          <p:nvPr/>
        </p:nvGrpSpPr>
        <p:grpSpPr>
          <a:xfrm>
            <a:off x="8256240" y="1484784"/>
            <a:ext cx="4032448" cy="1805816"/>
            <a:chOff x="8256240" y="1484784"/>
            <a:chExt cx="4032448" cy="1805816"/>
          </a:xfrm>
        </p:grpSpPr>
        <p:pic>
          <p:nvPicPr>
            <p:cNvPr id="55298" name="Picture 2" descr="https://fareastru.birds.watch/special/logo180x180.png"/>
            <p:cNvPicPr>
              <a:picLocks noChangeAspect="1" noChangeArrowheads="1"/>
            </p:cNvPicPr>
            <p:nvPr/>
          </p:nvPicPr>
          <p:blipFill>
            <a:blip r:embed="rId10" cstate="email"/>
            <a:srcRect/>
            <a:stretch>
              <a:fillRect/>
            </a:stretch>
          </p:blipFill>
          <p:spPr bwMode="auto">
            <a:xfrm>
              <a:off x="8256240" y="1484784"/>
              <a:ext cx="1584176" cy="1584176"/>
            </a:xfrm>
            <a:prstGeom prst="rect">
              <a:avLst/>
            </a:prstGeom>
            <a:noFill/>
          </p:spPr>
        </p:pic>
        <p:sp>
          <p:nvSpPr>
            <p:cNvPr id="25" name="Subtitle 2"/>
            <p:cNvSpPr txBox="1">
              <a:spLocks/>
            </p:cNvSpPr>
            <p:nvPr/>
          </p:nvSpPr>
          <p:spPr>
            <a:xfrm>
              <a:off x="9649072" y="1556792"/>
              <a:ext cx="2639616" cy="1733808"/>
            </a:xfrm>
            <a:prstGeom prst="rect">
              <a:avLst/>
            </a:prstGeom>
          </p:spPr>
          <p:txBody>
            <a:bodyPr vert="horz" wrap="square" lIns="274320" tIns="45720" rIns="274320" bIns="45720"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b="1" i="0" u="none" strike="noStrike" kern="1200" cap="none" spc="0" normalizeH="0" baseline="0" noProof="0" dirty="0" smtClean="0">
                  <a:ln>
                    <a:noFill/>
                  </a:ln>
                  <a:solidFill>
                    <a:schemeClr val="bg1"/>
                  </a:solidFill>
                  <a:effectLst/>
                  <a:uLnTx/>
                  <a:uFillTx/>
                  <a:latin typeface="+mn-lt"/>
                  <a:ea typeface="+mn-ea"/>
                  <a:cs typeface="+mn-cs"/>
                </a:rPr>
                <a:t>Сайт: «Полный список птиц </a:t>
              </a:r>
              <a:r>
                <a:rPr lang="ru-RU" b="1" dirty="0" smtClean="0">
                  <a:solidFill>
                    <a:schemeClr val="bg1"/>
                  </a:solidFill>
                </a:rPr>
                <a:t>Дальнего Востока»</a:t>
              </a:r>
            </a:p>
            <a:p>
              <a:pPr lvl="0" algn="ctr" defTabSz="914400">
                <a:lnSpc>
                  <a:spcPct val="90000"/>
                </a:lnSpc>
                <a:spcBef>
                  <a:spcPts val="1000"/>
                </a:spcBef>
              </a:pPr>
              <a:r>
                <a:rPr lang="en-US" sz="1400" b="1" dirty="0" smtClean="0">
                  <a:solidFill>
                    <a:schemeClr val="bg1"/>
                  </a:solidFill>
                </a:rPr>
                <a:t>https://fareastru.birds.watch/v2checklist.php?l=ru</a:t>
              </a:r>
              <a:endParaRPr lang="ru-RU" sz="1400" b="1" dirty="0" smtClean="0">
                <a:solidFill>
                  <a:schemeClr val="bg1"/>
                </a:solidFill>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b="1" i="0" u="none" strike="noStrike" kern="1200" cap="none" spc="0" normalizeH="0" baseline="0" noProof="0" dirty="0">
                <a:ln>
                  <a:noFill/>
                </a:ln>
                <a:solidFill>
                  <a:schemeClr val="bg1"/>
                </a:solidFill>
                <a:effectLst/>
                <a:uLnTx/>
                <a:uFillTx/>
                <a:latin typeface="+mn-lt"/>
                <a:ea typeface="+mn-ea"/>
                <a:cs typeface="+mn-cs"/>
              </a:endParaRPr>
            </a:p>
          </p:txBody>
        </p:sp>
      </p:grpSp>
      <p:sp>
        <p:nvSpPr>
          <p:cNvPr id="55299" name="Rectangle 3"/>
          <p:cNvSpPr>
            <a:spLocks noChangeArrowheads="1"/>
          </p:cNvSpPr>
          <p:nvPr/>
        </p:nvSpPr>
        <p:spPr bwMode="auto">
          <a:xfrm>
            <a:off x="266506" y="1556792"/>
            <a:ext cx="8349774"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Основной материал </a:t>
            </a:r>
            <a:r>
              <a:rPr lang="ru-RU" sz="1600" dirty="0" smtClean="0">
                <a:latin typeface="Calibri" pitchFamily="34" charset="0"/>
                <a:ea typeface="Calibri" pitchFamily="34" charset="0"/>
                <a:cs typeface="Times New Roman" pitchFamily="18" charset="0"/>
              </a:rPr>
              <a:t>был собран в </a:t>
            </a:r>
            <a:r>
              <a:rPr lang="ru-RU" sz="1600" b="1" u="sng" dirty="0" smtClean="0">
                <a:latin typeface="Calibri" pitchFamily="34" charset="0"/>
                <a:ea typeface="Calibri" pitchFamily="34" charset="0"/>
                <a:cs typeface="Times New Roman" pitchFamily="18" charset="0"/>
              </a:rPr>
              <a:t>детской экологической экспедиции «Формика»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С 1997 по 2021 гг. в районе озер Болонь, Падали, Большой и Малый </a:t>
            </a:r>
            <a:r>
              <a:rPr kumimoji="0" lang="ru-RU" sz="16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Куркал</a:t>
            </a:r>
            <a:r>
              <a:rPr kumimoji="0" lang="ru-RU"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сел </a:t>
            </a:r>
            <a:r>
              <a:rPr kumimoji="0" lang="ru-RU" sz="16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Ачан</a:t>
            </a:r>
            <a:r>
              <a:rPr kumimoji="0" lang="ru-RU"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Джуен</a:t>
            </a:r>
            <a:r>
              <a:rPr kumimoji="0" lang="ru-RU"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16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Санболи</a:t>
            </a:r>
            <a:r>
              <a:rPr kumimoji="0" lang="ru-RU"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16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Омми</a:t>
            </a:r>
            <a:r>
              <a:rPr kumimoji="0" lang="ru-RU"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станции Болонь, окрестностей г. Амурска.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Большой вклад в изучение орнитонаселения внесли Лисов Александр, Ёлохова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Светлана, </a:t>
            </a:r>
            <a:r>
              <a:rPr kumimoji="0" lang="ru-RU" sz="16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Коркин</a:t>
            </a:r>
            <a:r>
              <a:rPr kumimoji="0" lang="ru-RU"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Евгений, Иванова Дарья, </a:t>
            </a:r>
            <a:r>
              <a:rPr kumimoji="0" lang="ru-RU" sz="16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Майшева</a:t>
            </a:r>
            <a:r>
              <a:rPr kumimoji="0" lang="ru-RU"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Валентина, Равлик Вадим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и другие участники экспедиции разных годов.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8" name="Rectangle 3"/>
          <p:cNvSpPr>
            <a:spLocks noChangeArrowheads="1"/>
          </p:cNvSpPr>
          <p:nvPr/>
        </p:nvSpPr>
        <p:spPr bwMode="auto">
          <a:xfrm>
            <a:off x="263352" y="3212976"/>
            <a:ext cx="3672408"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accent4"/>
                </a:solidFill>
                <a:effectLst/>
                <a:latin typeface="Calibri" pitchFamily="34" charset="0"/>
                <a:ea typeface="Calibri" pitchFamily="34" charset="0"/>
                <a:cs typeface="Times New Roman" pitchFamily="18" charset="0"/>
              </a:rPr>
              <a:t>В работе были использованы фотографии авторов:</a:t>
            </a:r>
          </a:p>
          <a:p>
            <a:pPr marR="0" lvl="0" algn="just" defTabSz="914400" rtl="0" eaLnBrk="1" fontAlgn="base" latinLnBrk="0" hangingPunct="1">
              <a:lnSpc>
                <a:spcPct val="100000"/>
              </a:lnSpc>
              <a:spcBef>
                <a:spcPct val="0"/>
              </a:spcBef>
              <a:spcAft>
                <a:spcPct val="0"/>
              </a:spcAft>
              <a:buClrTx/>
              <a:buSzTx/>
              <a:buFontTx/>
              <a:buNone/>
              <a:tabLst/>
            </a:pPr>
            <a:endParaRPr lang="ru-RU" sz="1600" b="1" dirty="0" smtClean="0">
              <a:solidFill>
                <a:schemeClr val="accent4"/>
              </a:solidFill>
              <a:latin typeface="Calibri" pitchFamily="34" charset="0"/>
              <a:cs typeface="Times New Roman" pitchFamily="18" charset="0"/>
            </a:endParaRPr>
          </a:p>
          <a:p>
            <a:pPr marR="0" lvl="0" indent="449263" algn="just" defTabSz="914400" rtl="0" eaLnBrk="1" fontAlgn="base" latinLnBrk="0" hangingPunct="1">
              <a:lnSpc>
                <a:spcPct val="100000"/>
              </a:lnSpc>
              <a:spcBef>
                <a:spcPct val="0"/>
              </a:spcBef>
              <a:spcAft>
                <a:spcPct val="0"/>
              </a:spcAft>
              <a:buClrTx/>
              <a:buSzTx/>
              <a:buFont typeface="Arial" pitchFamily="34" charset="0"/>
              <a:buChar char="•"/>
              <a:tabLst/>
            </a:pPr>
            <a:r>
              <a:rPr lang="ru-RU" sz="1600" b="1" dirty="0" smtClean="0">
                <a:solidFill>
                  <a:schemeClr val="accent4"/>
                </a:solidFill>
                <a:latin typeface="Calibri" pitchFamily="34" charset="0"/>
                <a:cs typeface="Times New Roman" pitchFamily="18" charset="0"/>
              </a:rPr>
              <a:t>Валерия </a:t>
            </a:r>
            <a:r>
              <a:rPr lang="ru-RU" sz="1600" b="1" dirty="0" err="1" smtClean="0">
                <a:solidFill>
                  <a:schemeClr val="accent4"/>
                </a:solidFill>
                <a:latin typeface="Calibri" pitchFamily="34" charset="0"/>
                <a:cs typeface="Times New Roman" pitchFamily="18" charset="0"/>
              </a:rPr>
              <a:t>Шохрина</a:t>
            </a:r>
            <a:endParaRPr lang="ru-RU" sz="1600" b="1" dirty="0" smtClean="0">
              <a:solidFill>
                <a:schemeClr val="accent4"/>
              </a:solidFill>
              <a:latin typeface="Calibri" pitchFamily="34" charset="0"/>
              <a:cs typeface="Times New Roman" pitchFamily="18" charset="0"/>
            </a:endParaRPr>
          </a:p>
          <a:p>
            <a:pPr marR="0" lvl="0" indent="449263" algn="just" defTabSz="914400" rtl="0" eaLnBrk="1" fontAlgn="base" latinLnBrk="0" hangingPunct="1">
              <a:lnSpc>
                <a:spcPct val="100000"/>
              </a:lnSpc>
              <a:spcBef>
                <a:spcPct val="0"/>
              </a:spcBef>
              <a:spcAft>
                <a:spcPct val="0"/>
              </a:spcAft>
              <a:buClrTx/>
              <a:buSzTx/>
              <a:buFont typeface="Arial" pitchFamily="34" charset="0"/>
              <a:buChar char="•"/>
              <a:tabLst/>
            </a:pPr>
            <a:r>
              <a:rPr kumimoji="0" lang="ru-RU" sz="1600" b="1" i="0" u="none" strike="noStrike" cap="none" normalizeH="0" baseline="0" dirty="0" smtClean="0">
                <a:ln>
                  <a:noFill/>
                </a:ln>
                <a:solidFill>
                  <a:schemeClr val="accent4"/>
                </a:solidFill>
                <a:effectLst/>
                <a:latin typeface="Calibri" pitchFamily="34" charset="0"/>
                <a:cs typeface="Times New Roman" pitchFamily="18" charset="0"/>
              </a:rPr>
              <a:t>Александра</a:t>
            </a:r>
            <a:r>
              <a:rPr kumimoji="0" lang="ru-RU" sz="1600" b="1" i="0" u="none" strike="noStrike" cap="none" normalizeH="0" dirty="0" smtClean="0">
                <a:ln>
                  <a:noFill/>
                </a:ln>
                <a:solidFill>
                  <a:schemeClr val="accent4"/>
                </a:solidFill>
                <a:effectLst/>
                <a:latin typeface="Calibri" pitchFamily="34" charset="0"/>
                <a:cs typeface="Times New Roman" pitchFamily="18" charset="0"/>
              </a:rPr>
              <a:t> Рогаля</a:t>
            </a:r>
          </a:p>
          <a:p>
            <a:pPr marR="0" lvl="0" indent="449263" algn="just" defTabSz="914400" rtl="0" eaLnBrk="1" fontAlgn="base" latinLnBrk="0" hangingPunct="1">
              <a:lnSpc>
                <a:spcPct val="100000"/>
              </a:lnSpc>
              <a:spcBef>
                <a:spcPct val="0"/>
              </a:spcBef>
              <a:spcAft>
                <a:spcPct val="0"/>
              </a:spcAft>
              <a:buClrTx/>
              <a:buSzTx/>
              <a:buFont typeface="Arial" pitchFamily="34" charset="0"/>
              <a:buChar char="•"/>
              <a:tabLst/>
            </a:pPr>
            <a:r>
              <a:rPr lang="ru-RU" sz="1600" b="1" baseline="0" dirty="0" smtClean="0">
                <a:solidFill>
                  <a:schemeClr val="accent4"/>
                </a:solidFill>
                <a:latin typeface="Calibri" pitchFamily="34" charset="0"/>
                <a:cs typeface="Times New Roman" pitchFamily="18" charset="0"/>
              </a:rPr>
              <a:t>Андрея</a:t>
            </a:r>
            <a:r>
              <a:rPr lang="ru-RU" sz="1600" b="1" dirty="0" smtClean="0">
                <a:solidFill>
                  <a:schemeClr val="accent4"/>
                </a:solidFill>
                <a:latin typeface="Calibri" pitchFamily="34" charset="0"/>
                <a:cs typeface="Times New Roman" pitchFamily="18" charset="0"/>
              </a:rPr>
              <a:t> </a:t>
            </a:r>
            <a:r>
              <a:rPr lang="ru-RU" sz="1600" b="1" dirty="0" err="1" smtClean="0">
                <a:solidFill>
                  <a:schemeClr val="accent4"/>
                </a:solidFill>
                <a:latin typeface="Calibri" pitchFamily="34" charset="0"/>
                <a:cs typeface="Times New Roman" pitchFamily="18" charset="0"/>
              </a:rPr>
              <a:t>Вялкова</a:t>
            </a:r>
            <a:r>
              <a:rPr lang="ru-RU" sz="1600" b="1" dirty="0" smtClean="0">
                <a:solidFill>
                  <a:schemeClr val="accent4"/>
                </a:solidFill>
                <a:latin typeface="Calibri" pitchFamily="34" charset="0"/>
                <a:cs typeface="Times New Roman" pitchFamily="18" charset="0"/>
              </a:rPr>
              <a:t> </a:t>
            </a:r>
          </a:p>
          <a:p>
            <a:pPr marR="0" lvl="0" indent="449263" algn="just" defTabSz="914400" rtl="0" eaLnBrk="1" fontAlgn="base" latinLnBrk="0" hangingPunct="1">
              <a:lnSpc>
                <a:spcPct val="100000"/>
              </a:lnSpc>
              <a:spcBef>
                <a:spcPct val="0"/>
              </a:spcBef>
              <a:spcAft>
                <a:spcPct val="0"/>
              </a:spcAft>
              <a:buClrTx/>
              <a:buSzTx/>
              <a:buFont typeface="Arial" pitchFamily="34" charset="0"/>
              <a:buChar char="•"/>
              <a:tabLst/>
            </a:pPr>
            <a:r>
              <a:rPr kumimoji="0" lang="ru-RU" sz="1600" b="1" i="0" u="none" strike="noStrike" cap="none" normalizeH="0" baseline="0" dirty="0" smtClean="0">
                <a:ln>
                  <a:noFill/>
                </a:ln>
                <a:solidFill>
                  <a:schemeClr val="accent4"/>
                </a:solidFill>
                <a:effectLst/>
                <a:latin typeface="Calibri" pitchFamily="34" charset="0"/>
                <a:cs typeface="Times New Roman" pitchFamily="18" charset="0"/>
              </a:rPr>
              <a:t>Анатолия</a:t>
            </a:r>
            <a:r>
              <a:rPr kumimoji="0" lang="ru-RU" sz="1600" b="1" i="0" u="none" strike="noStrike" cap="none" normalizeH="0" dirty="0" smtClean="0">
                <a:ln>
                  <a:noFill/>
                </a:ln>
                <a:solidFill>
                  <a:schemeClr val="accent4"/>
                </a:solidFill>
                <a:effectLst/>
                <a:latin typeface="Calibri" pitchFamily="34" charset="0"/>
                <a:cs typeface="Times New Roman" pitchFamily="18" charset="0"/>
              </a:rPr>
              <a:t> Ходакова</a:t>
            </a:r>
          </a:p>
          <a:p>
            <a:pPr marR="0" lvl="0" indent="449263" algn="just" defTabSz="914400" rtl="0" eaLnBrk="1" fontAlgn="base" latinLnBrk="0" hangingPunct="1">
              <a:lnSpc>
                <a:spcPct val="100000"/>
              </a:lnSpc>
              <a:spcBef>
                <a:spcPct val="0"/>
              </a:spcBef>
              <a:spcAft>
                <a:spcPct val="0"/>
              </a:spcAft>
              <a:buClrTx/>
              <a:buSzTx/>
              <a:buFont typeface="Arial" pitchFamily="34" charset="0"/>
              <a:buChar char="•"/>
              <a:tabLst/>
            </a:pPr>
            <a:r>
              <a:rPr lang="ru-RU" sz="1600" b="1" baseline="0" dirty="0" smtClean="0">
                <a:solidFill>
                  <a:schemeClr val="accent4"/>
                </a:solidFill>
                <a:latin typeface="Calibri" pitchFamily="34" charset="0"/>
                <a:cs typeface="Times New Roman" pitchFamily="18" charset="0"/>
              </a:rPr>
              <a:t>Анны</a:t>
            </a:r>
            <a:r>
              <a:rPr lang="ru-RU" sz="1600" b="1" dirty="0" smtClean="0">
                <a:solidFill>
                  <a:schemeClr val="accent4"/>
                </a:solidFill>
                <a:latin typeface="Calibri" pitchFamily="34" charset="0"/>
                <a:cs typeface="Times New Roman" pitchFamily="18" charset="0"/>
              </a:rPr>
              <a:t> </a:t>
            </a:r>
            <a:r>
              <a:rPr lang="ru-RU" sz="1600" b="1" dirty="0" err="1" smtClean="0">
                <a:solidFill>
                  <a:schemeClr val="accent4"/>
                </a:solidFill>
                <a:latin typeface="Calibri" pitchFamily="34" charset="0"/>
                <a:cs typeface="Times New Roman" pitchFamily="18" charset="0"/>
              </a:rPr>
              <a:t>Голубевой</a:t>
            </a:r>
            <a:endParaRPr lang="ru-RU" sz="1600" b="1" dirty="0" smtClean="0">
              <a:solidFill>
                <a:schemeClr val="accent4"/>
              </a:solidFill>
              <a:latin typeface="Calibri" pitchFamily="34" charset="0"/>
              <a:cs typeface="Times New Roman" pitchFamily="18" charset="0"/>
            </a:endParaRPr>
          </a:p>
          <a:p>
            <a:pPr marR="0" lvl="0" indent="449263" algn="just" defTabSz="914400" rtl="0" eaLnBrk="1" fontAlgn="base" latinLnBrk="0" hangingPunct="1">
              <a:lnSpc>
                <a:spcPct val="100000"/>
              </a:lnSpc>
              <a:spcBef>
                <a:spcPct val="0"/>
              </a:spcBef>
              <a:spcAft>
                <a:spcPct val="0"/>
              </a:spcAft>
              <a:buClrTx/>
              <a:buSzTx/>
              <a:buFont typeface="Arial" pitchFamily="34" charset="0"/>
              <a:buChar char="•"/>
              <a:tabLst/>
            </a:pPr>
            <a:r>
              <a:rPr kumimoji="0" lang="ru-RU" sz="1600" b="1" i="0" u="none" strike="noStrike" cap="none" normalizeH="0" baseline="0" dirty="0" smtClean="0">
                <a:ln>
                  <a:noFill/>
                </a:ln>
                <a:solidFill>
                  <a:schemeClr val="accent4"/>
                </a:solidFill>
                <a:effectLst/>
                <a:latin typeface="Calibri" pitchFamily="34" charset="0"/>
                <a:cs typeface="Times New Roman" pitchFamily="18" charset="0"/>
              </a:rPr>
              <a:t>Ильи</a:t>
            </a:r>
            <a:r>
              <a:rPr kumimoji="0" lang="ru-RU" sz="1600" b="1" i="0" u="none" strike="noStrike" cap="none" normalizeH="0" dirty="0" smtClean="0">
                <a:ln>
                  <a:noFill/>
                </a:ln>
                <a:solidFill>
                  <a:schemeClr val="accent4"/>
                </a:solidFill>
                <a:effectLst/>
                <a:latin typeface="Calibri" pitchFamily="34" charset="0"/>
                <a:cs typeface="Times New Roman" pitchFamily="18" charset="0"/>
              </a:rPr>
              <a:t> Сухова</a:t>
            </a:r>
          </a:p>
          <a:p>
            <a:pPr marR="0" lvl="0" indent="449263" algn="just" defTabSz="914400" rtl="0" eaLnBrk="1" fontAlgn="base" latinLnBrk="0" hangingPunct="1">
              <a:lnSpc>
                <a:spcPct val="100000"/>
              </a:lnSpc>
              <a:spcBef>
                <a:spcPct val="0"/>
              </a:spcBef>
              <a:spcAft>
                <a:spcPct val="0"/>
              </a:spcAft>
              <a:buClrTx/>
              <a:buSzTx/>
              <a:buFont typeface="Arial" pitchFamily="34" charset="0"/>
              <a:buChar char="•"/>
              <a:tabLst/>
            </a:pPr>
            <a:r>
              <a:rPr lang="ru-RU" sz="1600" b="1" baseline="0" dirty="0" smtClean="0">
                <a:solidFill>
                  <a:schemeClr val="accent4"/>
                </a:solidFill>
                <a:latin typeface="Calibri" pitchFamily="34" charset="0"/>
                <a:cs typeface="Times New Roman" pitchFamily="18" charset="0"/>
              </a:rPr>
              <a:t>Андрея</a:t>
            </a:r>
            <a:r>
              <a:rPr lang="ru-RU" sz="1600" b="1" dirty="0" smtClean="0">
                <a:solidFill>
                  <a:schemeClr val="accent4"/>
                </a:solidFill>
                <a:latin typeface="Calibri" pitchFamily="34" charset="0"/>
                <a:cs typeface="Times New Roman" pitchFamily="18" charset="0"/>
              </a:rPr>
              <a:t> Черных</a:t>
            </a:r>
          </a:p>
          <a:p>
            <a:pPr marR="0" lvl="0" indent="449263" algn="just" defTabSz="914400" rtl="0" eaLnBrk="1" fontAlgn="base" latinLnBrk="0" hangingPunct="1">
              <a:lnSpc>
                <a:spcPct val="100000"/>
              </a:lnSpc>
              <a:spcBef>
                <a:spcPct val="0"/>
              </a:spcBef>
              <a:spcAft>
                <a:spcPct val="0"/>
              </a:spcAft>
              <a:buClrTx/>
              <a:buSzTx/>
              <a:buFont typeface="Arial" pitchFamily="34" charset="0"/>
              <a:buChar char="•"/>
              <a:tabLst/>
            </a:pPr>
            <a:r>
              <a:rPr kumimoji="0" lang="ru-RU" sz="1600" b="1" i="0" u="none" strike="noStrike" cap="none" normalizeH="0" baseline="0" dirty="0" smtClean="0">
                <a:ln>
                  <a:noFill/>
                </a:ln>
                <a:solidFill>
                  <a:schemeClr val="accent4"/>
                </a:solidFill>
                <a:effectLst/>
                <a:latin typeface="Calibri" pitchFamily="34" charset="0"/>
                <a:cs typeface="Times New Roman" pitchFamily="18" charset="0"/>
              </a:rPr>
              <a:t>Арсения</a:t>
            </a:r>
            <a:r>
              <a:rPr kumimoji="0" lang="ru-RU" sz="1600" b="1" i="0" u="none" strike="noStrike" cap="none" normalizeH="0" dirty="0" smtClean="0">
                <a:ln>
                  <a:noFill/>
                </a:ln>
                <a:solidFill>
                  <a:schemeClr val="accent4"/>
                </a:solidFill>
                <a:effectLst/>
                <a:latin typeface="Calibri" pitchFamily="34" charset="0"/>
                <a:cs typeface="Times New Roman" pitchFamily="18" charset="0"/>
              </a:rPr>
              <a:t> Маркова</a:t>
            </a:r>
          </a:p>
          <a:p>
            <a:pPr marR="0" lvl="0" indent="449263" algn="just" defTabSz="914400" rtl="0" eaLnBrk="1" fontAlgn="base" latinLnBrk="0" hangingPunct="1">
              <a:lnSpc>
                <a:spcPct val="100000"/>
              </a:lnSpc>
              <a:spcBef>
                <a:spcPct val="0"/>
              </a:spcBef>
              <a:spcAft>
                <a:spcPct val="0"/>
              </a:spcAft>
              <a:buClrTx/>
              <a:buSzTx/>
              <a:buFont typeface="Arial" pitchFamily="34" charset="0"/>
              <a:buChar char="•"/>
              <a:tabLst/>
            </a:pPr>
            <a:r>
              <a:rPr lang="ru-RU" sz="1600" b="1" baseline="0" dirty="0" smtClean="0">
                <a:solidFill>
                  <a:schemeClr val="accent4"/>
                </a:solidFill>
                <a:latin typeface="Calibri" pitchFamily="34" charset="0"/>
                <a:cs typeface="Times New Roman" pitchFamily="18" charset="0"/>
              </a:rPr>
              <a:t>Ирины</a:t>
            </a:r>
            <a:r>
              <a:rPr lang="ru-RU" sz="1600" b="1" dirty="0" smtClean="0">
                <a:solidFill>
                  <a:schemeClr val="accent4"/>
                </a:solidFill>
                <a:latin typeface="Calibri" pitchFamily="34" charset="0"/>
                <a:cs typeface="Times New Roman" pitchFamily="18" charset="0"/>
              </a:rPr>
              <a:t> Малыкиной</a:t>
            </a:r>
          </a:p>
          <a:p>
            <a:pPr marR="0" lvl="0" indent="449263" algn="just" defTabSz="914400" rtl="0" eaLnBrk="1" fontAlgn="base" latinLnBrk="0" hangingPunct="1">
              <a:lnSpc>
                <a:spcPct val="100000"/>
              </a:lnSpc>
              <a:spcBef>
                <a:spcPct val="0"/>
              </a:spcBef>
              <a:spcAft>
                <a:spcPct val="0"/>
              </a:spcAft>
              <a:buClrTx/>
              <a:buSzTx/>
              <a:buFont typeface="Arial" pitchFamily="34" charset="0"/>
              <a:buChar char="•"/>
              <a:tabLst/>
            </a:pPr>
            <a:r>
              <a:rPr kumimoji="0" lang="ru-RU" sz="1600" b="1" i="0" u="none" strike="noStrike" cap="none" normalizeH="0" baseline="0" dirty="0" smtClean="0">
                <a:ln>
                  <a:noFill/>
                </a:ln>
                <a:solidFill>
                  <a:schemeClr val="accent4"/>
                </a:solidFill>
                <a:effectLst/>
                <a:latin typeface="Calibri" pitchFamily="34" charset="0"/>
                <a:cs typeface="Times New Roman" pitchFamily="18" charset="0"/>
              </a:rPr>
              <a:t>Арсения</a:t>
            </a:r>
            <a:r>
              <a:rPr kumimoji="0" lang="ru-RU" sz="1600" b="1" i="0" u="none" strike="noStrike" cap="none" normalizeH="0" dirty="0" smtClean="0">
                <a:ln>
                  <a:noFill/>
                </a:ln>
                <a:solidFill>
                  <a:schemeClr val="accent4"/>
                </a:solidFill>
                <a:effectLst/>
                <a:latin typeface="Calibri" pitchFamily="34" charset="0"/>
                <a:cs typeface="Times New Roman" pitchFamily="18" charset="0"/>
              </a:rPr>
              <a:t> Яковлева</a:t>
            </a:r>
            <a:endParaRPr kumimoji="0" lang="ru-RU" sz="1600" b="1" i="0" u="none" strike="noStrike" cap="none" normalizeH="0" baseline="0" dirty="0" smtClean="0">
              <a:ln>
                <a:noFill/>
              </a:ln>
              <a:solidFill>
                <a:schemeClr val="accent4"/>
              </a:solidFill>
              <a:effectLst/>
              <a:latin typeface="Arial" pitchFamily="34" charset="0"/>
              <a:cs typeface="Arial" pitchFamily="34" charset="0"/>
            </a:endParaRPr>
          </a:p>
        </p:txBody>
      </p:sp>
      <p:sp>
        <p:nvSpPr>
          <p:cNvPr id="2" name="Управляющая кнопка: далее 1">
            <a:hlinkClick r:id="" action="ppaction://hlinkshowjump?jump=nextslide" highlightClick="1"/>
          </p:cNvPr>
          <p:cNvSpPr/>
          <p:nvPr/>
        </p:nvSpPr>
        <p:spPr>
          <a:xfrm>
            <a:off x="11424592" y="6309320"/>
            <a:ext cx="762000" cy="54868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636018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ый треугольник 10"/>
          <p:cNvSpPr/>
          <p:nvPr/>
        </p:nvSpPr>
        <p:spPr>
          <a:xfrm flipH="1">
            <a:off x="4655840" y="1484784"/>
            <a:ext cx="7536160" cy="5373216"/>
          </a:xfrm>
          <a:prstGeom prst="rtTriangle">
            <a:avLst/>
          </a:prstGeom>
          <a:solidFill>
            <a:srgbClr val="CAE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p:cNvSpPr>
            <a:spLocks noGrp="1"/>
          </p:cNvSpPr>
          <p:nvPr>
            <p:ph type="ctrTitle"/>
          </p:nvPr>
        </p:nvSpPr>
        <p:spPr>
          <a:xfrm>
            <a:off x="0" y="6021288"/>
            <a:ext cx="8434459" cy="836712"/>
          </a:xfrm>
        </p:spPr>
        <p:txBody>
          <a:bodyPr/>
          <a:lstStyle/>
          <a:p>
            <a:r>
              <a:rPr lang="ru-RU" dirty="0" smtClean="0"/>
              <a:t>Отряд </a:t>
            </a:r>
            <a:r>
              <a:rPr lang="ru-RU" dirty="0" err="1" smtClean="0"/>
              <a:t>дятлообразные</a:t>
            </a:r>
            <a:endParaRPr lang="en-US" dirty="0"/>
          </a:p>
        </p:txBody>
      </p:sp>
      <p:sp>
        <p:nvSpPr>
          <p:cNvPr id="4" name="Slide Number Placeholder 3"/>
          <p:cNvSpPr>
            <a:spLocks noGrp="1"/>
          </p:cNvSpPr>
          <p:nvPr>
            <p:ph type="sldNum" sz="quarter" idx="15"/>
          </p:nvPr>
        </p:nvSpPr>
        <p:spPr/>
        <p:txBody>
          <a:bodyPr/>
          <a:lstStyle/>
          <a:p>
            <a:fld id="{FC1CF07D-8B3F-4D32-B059-0039CEA46DB1}" type="slidenum">
              <a:rPr lang="en-US" smtClean="0"/>
              <a:pPr/>
              <a:t>20</a:t>
            </a:fld>
            <a:endParaRPr lang="en-US"/>
          </a:p>
        </p:txBody>
      </p:sp>
      <p:sp>
        <p:nvSpPr>
          <p:cNvPr id="6" name="Прямоугольник 5"/>
          <p:cNvSpPr/>
          <p:nvPr/>
        </p:nvSpPr>
        <p:spPr>
          <a:xfrm>
            <a:off x="263352" y="152636"/>
            <a:ext cx="5857328" cy="2808312"/>
          </a:xfrm>
          <a:prstGeom prst="rect">
            <a:avLst/>
          </a:prstGeom>
          <a:solidFill>
            <a:schemeClr val="accent5">
              <a:lumMod val="20000"/>
              <a:lumOff val="80000"/>
              <a:alpha val="79000"/>
            </a:schemeClr>
          </a:solidFill>
          <a:ln>
            <a:solidFill>
              <a:srgbClr val="CAE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6240016" y="152636"/>
            <a:ext cx="5760640" cy="2808312"/>
          </a:xfrm>
          <a:prstGeom prst="rect">
            <a:avLst/>
          </a:prstGeom>
          <a:solidFill>
            <a:srgbClr val="99FF99">
              <a:alpha val="70000"/>
            </a:srgbClr>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263352" y="3212976"/>
            <a:ext cx="5857328" cy="2808312"/>
          </a:xfrm>
          <a:prstGeom prst="rect">
            <a:avLst/>
          </a:prstGeom>
          <a:solidFill>
            <a:schemeClr val="accent2">
              <a:lumMod val="20000"/>
              <a:lumOff val="80000"/>
              <a:alpha val="74000"/>
            </a:schemeClr>
          </a:solidFill>
          <a:ln>
            <a:solidFill>
              <a:srgbClr val="FB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2">
                  <a:lumMod val="20000"/>
                  <a:lumOff val="80000"/>
                </a:schemeClr>
              </a:solidFill>
            </a:endParaRPr>
          </a:p>
        </p:txBody>
      </p:sp>
      <p:sp>
        <p:nvSpPr>
          <p:cNvPr id="9" name="Прямоугольник 8"/>
          <p:cNvSpPr/>
          <p:nvPr/>
        </p:nvSpPr>
        <p:spPr>
          <a:xfrm>
            <a:off x="6240016" y="3196989"/>
            <a:ext cx="5760640" cy="2808312"/>
          </a:xfrm>
          <a:prstGeom prst="rect">
            <a:avLst/>
          </a:prstGeom>
          <a:solidFill>
            <a:srgbClr val="FFFFCC">
              <a:alpha val="69804"/>
            </a:srgbClr>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00"/>
              </a:solidFill>
            </a:endParaRPr>
          </a:p>
        </p:txBody>
      </p:sp>
      <p:pic>
        <p:nvPicPr>
          <p:cNvPr id="4098" name="Picture 2" descr="https://fareastru.birds.watch/taxons/355/fronpic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1859" y="311503"/>
            <a:ext cx="3292567" cy="2469425"/>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07368" y="278440"/>
            <a:ext cx="2430387" cy="861774"/>
          </a:xfrm>
          <a:prstGeom prst="rect">
            <a:avLst/>
          </a:prstGeom>
        </p:spPr>
        <p:txBody>
          <a:bodyPr wrap="square">
            <a:spAutoFit/>
          </a:bodyPr>
          <a:lstStyle/>
          <a:p>
            <a:r>
              <a:rPr lang="ru-RU" b="1" dirty="0">
                <a:solidFill>
                  <a:srgbClr val="000000"/>
                </a:solidFill>
                <a:latin typeface="GOTHIC"/>
              </a:rPr>
              <a:t>Белоспинный дятел</a:t>
            </a:r>
          </a:p>
          <a:p>
            <a:r>
              <a:rPr lang="en-US" sz="1400" b="1" dirty="0" err="1">
                <a:solidFill>
                  <a:srgbClr val="8794BA"/>
                </a:solidFill>
                <a:latin typeface="GOTHIC"/>
              </a:rPr>
              <a:t>Dendrocopos</a:t>
            </a:r>
            <a:r>
              <a:rPr lang="en-US" sz="1400" b="1" dirty="0">
                <a:solidFill>
                  <a:srgbClr val="8794BA"/>
                </a:solidFill>
                <a:latin typeface="GOTHIC"/>
              </a:rPr>
              <a:t> </a:t>
            </a:r>
            <a:r>
              <a:rPr lang="en-US" sz="1400" b="1" dirty="0" err="1">
                <a:solidFill>
                  <a:srgbClr val="8794BA"/>
                </a:solidFill>
                <a:latin typeface="GOTHIC"/>
              </a:rPr>
              <a:t>leucotos</a:t>
            </a:r>
            <a:r>
              <a:rPr lang="en-US" sz="1400" b="1" dirty="0">
                <a:solidFill>
                  <a:srgbClr val="8794BA"/>
                </a:solidFill>
                <a:latin typeface="GOTHIC"/>
              </a:rPr>
              <a:t> </a:t>
            </a:r>
            <a:endParaRPr lang="en-US" sz="1400" b="1" i="0" dirty="0">
              <a:solidFill>
                <a:srgbClr val="8794BA"/>
              </a:solidFill>
              <a:effectLst/>
              <a:latin typeface="GOTHIC"/>
            </a:endParaRPr>
          </a:p>
        </p:txBody>
      </p:sp>
      <p:pic>
        <p:nvPicPr>
          <p:cNvPr id="4100" name="Picture 4" descr="https://fareastru.birds.watch/taxons/356/fronpic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4617" y="322079"/>
            <a:ext cx="3292567" cy="2469425"/>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9905126" y="267860"/>
            <a:ext cx="2039888" cy="584775"/>
          </a:xfrm>
          <a:prstGeom prst="rect">
            <a:avLst/>
          </a:prstGeom>
        </p:spPr>
        <p:txBody>
          <a:bodyPr wrap="square">
            <a:spAutoFit/>
          </a:bodyPr>
          <a:lstStyle/>
          <a:p>
            <a:r>
              <a:rPr lang="ru-RU" b="1" dirty="0">
                <a:solidFill>
                  <a:srgbClr val="000000"/>
                </a:solidFill>
                <a:latin typeface="GOTHIC"/>
              </a:rPr>
              <a:t>П</a:t>
            </a:r>
            <a:r>
              <a:rPr lang="ru-RU" b="1" dirty="0" smtClean="0">
                <a:solidFill>
                  <a:srgbClr val="000000"/>
                </a:solidFill>
                <a:latin typeface="GOTHIC"/>
              </a:rPr>
              <a:t>ёстрый </a:t>
            </a:r>
            <a:r>
              <a:rPr lang="ru-RU" b="1" dirty="0">
                <a:solidFill>
                  <a:srgbClr val="000000"/>
                </a:solidFill>
                <a:latin typeface="GOTHIC"/>
              </a:rPr>
              <a:t>дятел</a:t>
            </a:r>
          </a:p>
          <a:p>
            <a:r>
              <a:rPr lang="en-US" sz="1400" b="1" dirty="0" err="1">
                <a:solidFill>
                  <a:srgbClr val="8794BA"/>
                </a:solidFill>
                <a:latin typeface="GOTHIC"/>
              </a:rPr>
              <a:t>Dendrocopos</a:t>
            </a:r>
            <a:r>
              <a:rPr lang="en-US" sz="1400" b="1" dirty="0">
                <a:solidFill>
                  <a:srgbClr val="8794BA"/>
                </a:solidFill>
                <a:latin typeface="GOTHIC"/>
              </a:rPr>
              <a:t> major</a:t>
            </a:r>
            <a:endParaRPr lang="en-US" sz="1400" b="1" i="0" dirty="0">
              <a:solidFill>
                <a:srgbClr val="8794BA"/>
              </a:solidFill>
              <a:effectLst/>
              <a:latin typeface="GOTHIC"/>
            </a:endParaRPr>
          </a:p>
        </p:txBody>
      </p:sp>
      <p:pic>
        <p:nvPicPr>
          <p:cNvPr id="4102" name="Picture 6" descr="https://fareastru.birds.watch/taxons/359/fronpic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488" y="3366432"/>
            <a:ext cx="3292567" cy="2469425"/>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3843951" y="3348147"/>
            <a:ext cx="2039888" cy="584775"/>
          </a:xfrm>
          <a:prstGeom prst="rect">
            <a:avLst/>
          </a:prstGeom>
        </p:spPr>
        <p:txBody>
          <a:bodyPr wrap="square">
            <a:spAutoFit/>
          </a:bodyPr>
          <a:lstStyle/>
          <a:p>
            <a:r>
              <a:rPr lang="ru-RU" b="1" dirty="0">
                <a:solidFill>
                  <a:srgbClr val="000000"/>
                </a:solidFill>
                <a:latin typeface="GOTHIC"/>
              </a:rPr>
              <a:t>Седой дятел</a:t>
            </a:r>
          </a:p>
          <a:p>
            <a:r>
              <a:rPr lang="en-US" sz="1400" b="1" dirty="0" err="1">
                <a:solidFill>
                  <a:srgbClr val="8794BA"/>
                </a:solidFill>
                <a:latin typeface="GOTHIC"/>
              </a:rPr>
              <a:t>Picus</a:t>
            </a:r>
            <a:r>
              <a:rPr lang="en-US" sz="1400" b="1" dirty="0">
                <a:solidFill>
                  <a:srgbClr val="8794BA"/>
                </a:solidFill>
                <a:latin typeface="GOTHIC"/>
              </a:rPr>
              <a:t> </a:t>
            </a:r>
            <a:r>
              <a:rPr lang="en-US" sz="1400" b="1" dirty="0" err="1">
                <a:solidFill>
                  <a:srgbClr val="8794BA"/>
                </a:solidFill>
                <a:latin typeface="GOTHIC"/>
              </a:rPr>
              <a:t>canus</a:t>
            </a:r>
            <a:endParaRPr lang="en-US" sz="1400" b="1" i="0" dirty="0">
              <a:solidFill>
                <a:srgbClr val="8794BA"/>
              </a:solidFill>
              <a:effectLst/>
              <a:latin typeface="GOTHIC"/>
            </a:endParaRPr>
          </a:p>
        </p:txBody>
      </p:sp>
      <p:sp>
        <p:nvSpPr>
          <p:cNvPr id="16" name="Subtitle 2"/>
          <p:cNvSpPr txBox="1">
            <a:spLocks/>
          </p:cNvSpPr>
          <p:nvPr/>
        </p:nvSpPr>
        <p:spPr>
          <a:xfrm>
            <a:off x="6436497" y="6279808"/>
            <a:ext cx="3187895" cy="461665"/>
          </a:xfrm>
          <a:prstGeom prst="rect">
            <a:avLst/>
          </a:prstGeom>
          <a:solidFill>
            <a:srgbClr val="FBDED1"/>
          </a:solidFill>
          <a:ln>
            <a:solidFill>
              <a:srgbClr val="40A8F1"/>
            </a:solidFill>
          </a:ln>
        </p:spPr>
        <p:txBody>
          <a:bodyPr vert="horz" wrap="square" lIns="274320" tIns="45720" rIns="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ru-RU" sz="2400" dirty="0" smtClean="0"/>
              <a:t>Семейство Дятловые</a:t>
            </a:r>
            <a:endParaRPr lang="en-US" sz="2400" dirty="0">
              <a:solidFill>
                <a:schemeClr val="tx1"/>
              </a:solidFill>
            </a:endParaRPr>
          </a:p>
        </p:txBody>
      </p:sp>
      <p:pic>
        <p:nvPicPr>
          <p:cNvPr id="4104" name="Picture 8" descr="https://fareastru.birds.watch/taxons/358/fronpic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76465" y="3348147"/>
            <a:ext cx="3294662" cy="2470996"/>
          </a:xfrm>
          <a:prstGeom prst="rect">
            <a:avLst/>
          </a:prstGeom>
          <a:noFill/>
          <a:ln w="28575">
            <a:solidFill>
              <a:srgbClr val="FFFF00"/>
            </a:solidFill>
          </a:ln>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6536577" y="3235455"/>
            <a:ext cx="1819198" cy="584775"/>
          </a:xfrm>
          <a:prstGeom prst="rect">
            <a:avLst/>
          </a:prstGeom>
        </p:spPr>
        <p:txBody>
          <a:bodyPr wrap="square">
            <a:spAutoFit/>
          </a:bodyPr>
          <a:lstStyle/>
          <a:p>
            <a:pPr algn="r"/>
            <a:r>
              <a:rPr lang="ru-RU" b="1" dirty="0">
                <a:solidFill>
                  <a:srgbClr val="000000"/>
                </a:solidFill>
                <a:latin typeface="GOTHIC"/>
              </a:rPr>
              <a:t>Желна</a:t>
            </a:r>
          </a:p>
          <a:p>
            <a:pPr algn="r"/>
            <a:r>
              <a:rPr lang="en-US" sz="1400" b="1" dirty="0" err="1">
                <a:solidFill>
                  <a:srgbClr val="8794BA"/>
                </a:solidFill>
                <a:latin typeface="GOTHIC"/>
              </a:rPr>
              <a:t>Dryocopus</a:t>
            </a:r>
            <a:r>
              <a:rPr lang="en-US" sz="1400" b="1" dirty="0">
                <a:solidFill>
                  <a:srgbClr val="8794BA"/>
                </a:solidFill>
                <a:latin typeface="GOTHIC"/>
              </a:rPr>
              <a:t> </a:t>
            </a:r>
            <a:r>
              <a:rPr lang="en-US" sz="1400" b="1" dirty="0" err="1">
                <a:solidFill>
                  <a:srgbClr val="8794BA"/>
                </a:solidFill>
                <a:latin typeface="GOTHIC"/>
              </a:rPr>
              <a:t>martius</a:t>
            </a:r>
            <a:endParaRPr lang="en-US" sz="1400" b="1" i="0" dirty="0">
              <a:solidFill>
                <a:srgbClr val="8794BA"/>
              </a:solidFill>
              <a:effectLst/>
              <a:latin typeface="GOTHIC"/>
            </a:endParaRPr>
          </a:p>
        </p:txBody>
      </p:sp>
      <p:pic>
        <p:nvPicPr>
          <p:cNvPr id="4106" name="Picture 10" descr="https://azerbaijan.birds.watch/taxons/222/fronpic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08808" y="3964785"/>
            <a:ext cx="2535554" cy="1901666"/>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4480010" y="5221544"/>
            <a:ext cx="1974607" cy="584775"/>
          </a:xfrm>
          <a:prstGeom prst="rect">
            <a:avLst/>
          </a:prstGeom>
          <a:solidFill>
            <a:schemeClr val="accent2">
              <a:lumMod val="20000"/>
              <a:lumOff val="80000"/>
            </a:schemeClr>
          </a:solidFill>
        </p:spPr>
        <p:txBody>
          <a:bodyPr wrap="square">
            <a:spAutoFit/>
          </a:bodyPr>
          <a:lstStyle/>
          <a:p>
            <a:r>
              <a:rPr lang="ru-RU" b="1" dirty="0">
                <a:solidFill>
                  <a:srgbClr val="000000"/>
                </a:solidFill>
                <a:latin typeface="GOTHIC"/>
              </a:rPr>
              <a:t>Малый </a:t>
            </a:r>
            <a:r>
              <a:rPr lang="ru-RU" b="1" dirty="0" smtClean="0">
                <a:solidFill>
                  <a:srgbClr val="000000"/>
                </a:solidFill>
                <a:latin typeface="GOTHIC"/>
              </a:rPr>
              <a:t>дятел</a:t>
            </a:r>
            <a:endParaRPr lang="ru-RU" b="1" dirty="0">
              <a:solidFill>
                <a:srgbClr val="000000"/>
              </a:solidFill>
              <a:latin typeface="GOTHIC"/>
            </a:endParaRPr>
          </a:p>
          <a:p>
            <a:r>
              <a:rPr lang="en-US" sz="1400" b="1" dirty="0" err="1">
                <a:solidFill>
                  <a:srgbClr val="8794BA"/>
                </a:solidFill>
                <a:latin typeface="GOTHIC"/>
              </a:rPr>
              <a:t>Dendrocopos</a:t>
            </a:r>
            <a:r>
              <a:rPr lang="en-US" sz="1400" b="1" dirty="0">
                <a:solidFill>
                  <a:srgbClr val="8794BA"/>
                </a:solidFill>
                <a:latin typeface="GOTHIC"/>
              </a:rPr>
              <a:t> minor</a:t>
            </a:r>
            <a:endParaRPr lang="en-US" sz="1400" b="1" i="0" dirty="0">
              <a:solidFill>
                <a:srgbClr val="8794BA"/>
              </a:solidFill>
              <a:effectLst/>
              <a:latin typeface="GOTHIC"/>
            </a:endParaRPr>
          </a:p>
        </p:txBody>
      </p:sp>
      <p:sp>
        <p:nvSpPr>
          <p:cNvPr id="20" name="Управляющая кнопка: назад 19">
            <a:hlinkClick r:id="" action="ppaction://hlinkshowjump?jump=lastslideviewed" highlightClick="1"/>
          </p:cNvPr>
          <p:cNvSpPr/>
          <p:nvPr/>
        </p:nvSpPr>
        <p:spPr>
          <a:xfrm>
            <a:off x="10200456" y="6309320"/>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Управляющая кнопка: далее 20">
            <a:hlinkClick r:id="" action="ppaction://hlinkshowjump?jump=nextslide" highlightClick="1"/>
          </p:cNvPr>
          <p:cNvSpPr/>
          <p:nvPr/>
        </p:nvSpPr>
        <p:spPr>
          <a:xfrm>
            <a:off x="10848528" y="6309320"/>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Управляющая кнопка: домой 21">
            <a:hlinkClick r:id="" action="ppaction://hlinkshowjump?jump=firstslide" highlightClick="1"/>
          </p:cNvPr>
          <p:cNvSpPr/>
          <p:nvPr/>
        </p:nvSpPr>
        <p:spPr>
          <a:xfrm>
            <a:off x="11449272" y="6138798"/>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Управляющая кнопка: в начало 22">
            <a:hlinkClick r:id="rId8" action="ppaction://hlinksldjump" highlightClick="1"/>
          </p:cNvPr>
          <p:cNvSpPr/>
          <p:nvPr/>
        </p:nvSpPr>
        <p:spPr>
          <a:xfrm>
            <a:off x="11463672" y="5733256"/>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TextBox 23"/>
          <p:cNvSpPr txBox="1"/>
          <p:nvPr/>
        </p:nvSpPr>
        <p:spPr>
          <a:xfrm>
            <a:off x="1895207" y="1282696"/>
            <a:ext cx="736099" cy="400110"/>
          </a:xfrm>
          <a:prstGeom prst="rect">
            <a:avLst/>
          </a:prstGeom>
          <a:noFill/>
        </p:spPr>
        <p:txBody>
          <a:bodyPr wrap="none" rtlCol="0">
            <a:spAutoFit/>
          </a:bodyPr>
          <a:lstStyle/>
          <a:p>
            <a:r>
              <a:rPr lang="ru-RU" sz="1000" dirty="0" smtClean="0">
                <a:solidFill>
                  <a:schemeClr val="accent1">
                    <a:lumMod val="75000"/>
                  </a:schemeClr>
                </a:solidFill>
              </a:rPr>
              <a:t>Оседлый </a:t>
            </a:r>
          </a:p>
          <a:p>
            <a:r>
              <a:rPr lang="ru-RU" sz="1000" dirty="0" smtClean="0">
                <a:solidFill>
                  <a:schemeClr val="accent1">
                    <a:lumMod val="75000"/>
                  </a:schemeClr>
                </a:solidFill>
              </a:rPr>
              <a:t>Обычный </a:t>
            </a:r>
          </a:p>
        </p:txBody>
      </p:sp>
      <p:sp>
        <p:nvSpPr>
          <p:cNvPr id="25" name="TextBox 24"/>
          <p:cNvSpPr txBox="1"/>
          <p:nvPr/>
        </p:nvSpPr>
        <p:spPr>
          <a:xfrm>
            <a:off x="9846149" y="1224331"/>
            <a:ext cx="736099" cy="400110"/>
          </a:xfrm>
          <a:prstGeom prst="rect">
            <a:avLst/>
          </a:prstGeom>
          <a:noFill/>
        </p:spPr>
        <p:txBody>
          <a:bodyPr wrap="none" rtlCol="0">
            <a:spAutoFit/>
          </a:bodyPr>
          <a:lstStyle/>
          <a:p>
            <a:r>
              <a:rPr lang="ru-RU" sz="1000" dirty="0" smtClean="0">
                <a:solidFill>
                  <a:schemeClr val="accent1">
                    <a:lumMod val="75000"/>
                  </a:schemeClr>
                </a:solidFill>
              </a:rPr>
              <a:t>Оседлый </a:t>
            </a:r>
          </a:p>
          <a:p>
            <a:r>
              <a:rPr lang="ru-RU" sz="1000" dirty="0" smtClean="0">
                <a:solidFill>
                  <a:schemeClr val="accent1">
                    <a:lumMod val="75000"/>
                  </a:schemeClr>
                </a:solidFill>
              </a:rPr>
              <a:t>Обычный </a:t>
            </a:r>
          </a:p>
        </p:txBody>
      </p:sp>
      <p:sp>
        <p:nvSpPr>
          <p:cNvPr id="26" name="TextBox 25"/>
          <p:cNvSpPr txBox="1"/>
          <p:nvPr/>
        </p:nvSpPr>
        <p:spPr>
          <a:xfrm>
            <a:off x="3753050" y="3948687"/>
            <a:ext cx="736099" cy="400110"/>
          </a:xfrm>
          <a:prstGeom prst="rect">
            <a:avLst/>
          </a:prstGeom>
          <a:noFill/>
        </p:spPr>
        <p:txBody>
          <a:bodyPr wrap="none" rtlCol="0">
            <a:spAutoFit/>
          </a:bodyPr>
          <a:lstStyle/>
          <a:p>
            <a:r>
              <a:rPr lang="ru-RU" sz="1000" dirty="0" smtClean="0">
                <a:solidFill>
                  <a:schemeClr val="accent1">
                    <a:lumMod val="75000"/>
                  </a:schemeClr>
                </a:solidFill>
              </a:rPr>
              <a:t>Оседлый </a:t>
            </a:r>
          </a:p>
          <a:p>
            <a:r>
              <a:rPr lang="ru-RU" sz="1000" dirty="0" smtClean="0">
                <a:solidFill>
                  <a:schemeClr val="accent1">
                    <a:lumMod val="75000"/>
                  </a:schemeClr>
                </a:solidFill>
              </a:rPr>
              <a:t>Обычный </a:t>
            </a:r>
          </a:p>
        </p:txBody>
      </p:sp>
      <p:sp>
        <p:nvSpPr>
          <p:cNvPr id="27" name="TextBox 26"/>
          <p:cNvSpPr txBox="1"/>
          <p:nvPr/>
        </p:nvSpPr>
        <p:spPr>
          <a:xfrm>
            <a:off x="5079879" y="4805503"/>
            <a:ext cx="736099" cy="400110"/>
          </a:xfrm>
          <a:prstGeom prst="rect">
            <a:avLst/>
          </a:prstGeom>
          <a:noFill/>
        </p:spPr>
        <p:txBody>
          <a:bodyPr wrap="none" rtlCol="0">
            <a:spAutoFit/>
          </a:bodyPr>
          <a:lstStyle/>
          <a:p>
            <a:r>
              <a:rPr lang="ru-RU" sz="1000" dirty="0" smtClean="0">
                <a:solidFill>
                  <a:schemeClr val="accent1">
                    <a:lumMod val="75000"/>
                  </a:schemeClr>
                </a:solidFill>
              </a:rPr>
              <a:t>Оседлый </a:t>
            </a:r>
          </a:p>
          <a:p>
            <a:r>
              <a:rPr lang="ru-RU" sz="1000" dirty="0" smtClean="0">
                <a:solidFill>
                  <a:schemeClr val="accent1">
                    <a:lumMod val="75000"/>
                  </a:schemeClr>
                </a:solidFill>
              </a:rPr>
              <a:t>Обычный </a:t>
            </a:r>
          </a:p>
        </p:txBody>
      </p:sp>
      <p:sp>
        <p:nvSpPr>
          <p:cNvPr id="28" name="TextBox 27"/>
          <p:cNvSpPr txBox="1"/>
          <p:nvPr/>
        </p:nvSpPr>
        <p:spPr>
          <a:xfrm>
            <a:off x="8660401" y="4535967"/>
            <a:ext cx="708848" cy="400110"/>
          </a:xfrm>
          <a:prstGeom prst="rect">
            <a:avLst/>
          </a:prstGeom>
          <a:noFill/>
        </p:spPr>
        <p:txBody>
          <a:bodyPr wrap="none" rtlCol="0">
            <a:spAutoFit/>
          </a:bodyPr>
          <a:lstStyle/>
          <a:p>
            <a:r>
              <a:rPr lang="ru-RU" sz="1000" dirty="0" smtClean="0">
                <a:solidFill>
                  <a:schemeClr val="bg1"/>
                </a:solidFill>
              </a:rPr>
              <a:t>Оседлый </a:t>
            </a:r>
          </a:p>
          <a:p>
            <a:r>
              <a:rPr lang="ru-RU" sz="1000" dirty="0" smtClean="0">
                <a:solidFill>
                  <a:schemeClr val="bg1"/>
                </a:solidFill>
              </a:rPr>
              <a:t>Редкий </a:t>
            </a:r>
          </a:p>
        </p:txBody>
      </p:sp>
    </p:spTree>
    <p:extLst>
      <p:ext uri="{BB962C8B-B14F-4D97-AF65-F5344CB8AC3E}">
        <p14:creationId xmlns:p14="http://schemas.microsoft.com/office/powerpoint/2010/main" val="27543553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51584" y="5457700"/>
            <a:ext cx="9840416" cy="1067644"/>
          </a:xfrm>
        </p:spPr>
        <p:txBody>
          <a:bodyPr/>
          <a:lstStyle/>
          <a:p>
            <a:r>
              <a:rPr lang="ru-RU" dirty="0" smtClean="0"/>
              <a:t>Отряд Воробьинообразные </a:t>
            </a:r>
            <a:r>
              <a:rPr lang="ru-RU" sz="2400" dirty="0" smtClean="0"/>
              <a:t>(</a:t>
            </a:r>
            <a:r>
              <a:rPr lang="en-US" sz="2400" dirty="0" smtClean="0"/>
              <a:t>Passeriformes</a:t>
            </a:r>
            <a:r>
              <a:rPr lang="ru-RU" sz="2400" dirty="0" smtClean="0"/>
              <a:t>)</a:t>
            </a:r>
            <a:endParaRPr lang="en-US" sz="2400" dirty="0"/>
          </a:p>
        </p:txBody>
      </p:sp>
      <p:sp>
        <p:nvSpPr>
          <p:cNvPr id="4" name="Пятиугольник 3"/>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5" name="Прямоугольник 4"/>
          <p:cNvSpPr/>
          <p:nvPr/>
        </p:nvSpPr>
        <p:spPr>
          <a:xfrm>
            <a:off x="551384" y="5445224"/>
            <a:ext cx="886781" cy="923330"/>
          </a:xfrm>
          <a:prstGeom prst="rect">
            <a:avLst/>
          </a:prstGeom>
          <a:noFill/>
        </p:spPr>
        <p:txBody>
          <a:bodyPr wrap="none" lIns="91440" tIns="45720" rIns="91440" bIns="45720">
            <a:spAutoFit/>
          </a:bodyPr>
          <a:lstStyle/>
          <a:p>
            <a:pPr algn="ctr"/>
            <a:r>
              <a:rPr lang="ru-RU"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08</a:t>
            </a:r>
            <a:endParaRPr lang="ru-RU"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6" name="Subtitle 2"/>
          <p:cNvSpPr txBox="1">
            <a:spLocks/>
          </p:cNvSpPr>
          <p:nvPr/>
        </p:nvSpPr>
        <p:spPr>
          <a:xfrm>
            <a:off x="263352" y="3951058"/>
            <a:ext cx="3816424" cy="830997"/>
          </a:xfrm>
          <a:prstGeom prst="rect">
            <a:avLst/>
          </a:prstGeom>
          <a:solidFill>
            <a:srgbClr val="FBDED1"/>
          </a:solidFill>
          <a:ln>
            <a:solidFill>
              <a:srgbClr val="40A8F1"/>
            </a:solidFill>
          </a:ln>
        </p:spPr>
        <p:txBody>
          <a:bodyPr vert="horz" wrap="square" lIns="274320" tIns="45720" rIns="274320" bIns="45720" rtlCol="0">
            <a:spAutoFit/>
          </a:bodyPr>
          <a:lstStyle/>
          <a:p>
            <a:pPr lvl="0" defTabSz="914400"/>
            <a:r>
              <a:rPr lang="ru-RU" sz="2400" dirty="0" smtClean="0"/>
              <a:t>Семейство </a:t>
            </a:r>
            <a:r>
              <a:rPr lang="ru-RU" sz="2400" dirty="0" err="1" smtClean="0"/>
              <a:t>Ласточковые</a:t>
            </a:r>
            <a:r>
              <a:rPr lang="ru-RU" sz="2400" dirty="0" smtClean="0"/>
              <a:t> (</a:t>
            </a:r>
            <a:r>
              <a:rPr lang="en-US" sz="2400" dirty="0" err="1" smtClean="0"/>
              <a:t>Hirundinidae</a:t>
            </a:r>
            <a:r>
              <a:rPr lang="ru-RU" sz="2400" dirty="0" smtClean="0"/>
              <a:t>)</a:t>
            </a:r>
            <a:endParaRPr kumimoji="0" lang="en-US" sz="2400" b="0" i="0" u="none" strike="noStrike" kern="1200" cap="none" spc="0" normalizeH="0" baseline="0" noProof="0" dirty="0">
              <a:ln>
                <a:noFill/>
              </a:ln>
              <a:solidFill>
                <a:sysClr val="windowText" lastClr="000000"/>
              </a:solidFill>
              <a:effectLst/>
              <a:uLnTx/>
              <a:uFillTx/>
              <a:latin typeface="+mn-lt"/>
              <a:ea typeface="+mn-ea"/>
              <a:cs typeface="+mn-cs"/>
            </a:endParaRPr>
          </a:p>
        </p:txBody>
      </p:sp>
      <p:sp>
        <p:nvSpPr>
          <p:cNvPr id="7" name="Subtitle 2"/>
          <p:cNvSpPr txBox="1">
            <a:spLocks/>
          </p:cNvSpPr>
          <p:nvPr/>
        </p:nvSpPr>
        <p:spPr>
          <a:xfrm>
            <a:off x="4151784" y="3951058"/>
            <a:ext cx="3888432" cy="830997"/>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400" cap="all" dirty="0" smtClean="0"/>
              <a:t>С</a:t>
            </a:r>
            <a:r>
              <a:rPr lang="ru-RU" sz="2400" dirty="0" smtClean="0"/>
              <a:t>емейство Трясогузковые (</a:t>
            </a:r>
            <a:r>
              <a:rPr lang="en-US" sz="2400" dirty="0" err="1" smtClean="0"/>
              <a:t>Motacillidae</a:t>
            </a:r>
            <a:r>
              <a:rPr lang="ru-RU" sz="2400" dirty="0" smtClean="0"/>
              <a:t>)</a:t>
            </a:r>
            <a:endParaRPr kumimoji="0" lang="en-US" sz="2400" b="0" i="0" u="none" strike="noStrike" kern="1200" cap="none" spc="0" normalizeH="0" baseline="0" noProof="0" dirty="0">
              <a:ln>
                <a:noFill/>
              </a:ln>
              <a:solidFill>
                <a:schemeClr val="accent3"/>
              </a:solidFill>
              <a:effectLst/>
              <a:uLnTx/>
              <a:uFillTx/>
              <a:latin typeface="+mn-lt"/>
              <a:ea typeface="+mn-ea"/>
              <a:cs typeface="+mn-cs"/>
            </a:endParaRPr>
          </a:p>
        </p:txBody>
      </p:sp>
      <p:sp>
        <p:nvSpPr>
          <p:cNvPr id="8" name="Subtitle 2"/>
          <p:cNvSpPr txBox="1">
            <a:spLocks/>
          </p:cNvSpPr>
          <p:nvPr/>
        </p:nvSpPr>
        <p:spPr>
          <a:xfrm>
            <a:off x="8112224" y="3951058"/>
            <a:ext cx="3600400" cy="830997"/>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400" dirty="0" smtClean="0"/>
              <a:t>Семейство Скворцовые (</a:t>
            </a:r>
            <a:r>
              <a:rPr lang="en-US" sz="2400" dirty="0" err="1" smtClean="0"/>
              <a:t>Sturnidae</a:t>
            </a:r>
            <a:r>
              <a:rPr lang="ru-RU" sz="2400" dirty="0" smtClean="0"/>
              <a:t>)</a:t>
            </a:r>
            <a:endParaRPr kumimoji="0" lang="en-US" sz="2400" b="0" i="0" u="none" strike="noStrike" kern="1200" cap="none" spc="0" normalizeH="0" baseline="0" noProof="0" dirty="0">
              <a:ln>
                <a:noFill/>
              </a:ln>
              <a:solidFill>
                <a:schemeClr val="accent3"/>
              </a:solidFill>
              <a:effectLst/>
              <a:uLnTx/>
              <a:uFillTx/>
              <a:latin typeface="+mn-lt"/>
              <a:ea typeface="+mn-ea"/>
              <a:cs typeface="+mn-cs"/>
            </a:endParaRPr>
          </a:p>
        </p:txBody>
      </p:sp>
      <p:pic>
        <p:nvPicPr>
          <p:cNvPr id="34818" name="Picture 2" descr="https://fareastru.birds.watch/taxons/372/fronpic2.jpg"/>
          <p:cNvPicPr>
            <a:picLocks noChangeAspect="1" noChangeArrowheads="1"/>
          </p:cNvPicPr>
          <p:nvPr/>
        </p:nvPicPr>
        <p:blipFill>
          <a:blip r:embed="rId3" cstate="print"/>
          <a:srcRect/>
          <a:stretch>
            <a:fillRect/>
          </a:stretch>
        </p:blipFill>
        <p:spPr bwMode="auto">
          <a:xfrm>
            <a:off x="119336" y="764196"/>
            <a:ext cx="3888432" cy="2916324"/>
          </a:xfrm>
          <a:prstGeom prst="rect">
            <a:avLst/>
          </a:prstGeom>
          <a:noFill/>
          <a:ln w="76200">
            <a:solidFill>
              <a:srgbClr val="00B050"/>
            </a:solidFill>
          </a:ln>
        </p:spPr>
      </p:pic>
      <p:pic>
        <p:nvPicPr>
          <p:cNvPr id="34820" name="Picture 4" descr="https://fareastru.birds.watch/taxons/389/fronpic1.jpg"/>
          <p:cNvPicPr>
            <a:picLocks noChangeAspect="1" noChangeArrowheads="1"/>
          </p:cNvPicPr>
          <p:nvPr/>
        </p:nvPicPr>
        <p:blipFill>
          <a:blip r:embed="rId4" cstate="print"/>
          <a:srcRect/>
          <a:stretch>
            <a:fillRect/>
          </a:stretch>
        </p:blipFill>
        <p:spPr bwMode="auto">
          <a:xfrm>
            <a:off x="4151784" y="764196"/>
            <a:ext cx="3888432" cy="2916324"/>
          </a:xfrm>
          <a:prstGeom prst="rect">
            <a:avLst/>
          </a:prstGeom>
          <a:noFill/>
          <a:ln w="76200">
            <a:solidFill>
              <a:srgbClr val="00B050"/>
            </a:solidFill>
          </a:ln>
        </p:spPr>
      </p:pic>
      <p:pic>
        <p:nvPicPr>
          <p:cNvPr id="34822" name="Picture 6" descr="https://fareastru.birds.watch/taxons/531/fronpic1.jpg"/>
          <p:cNvPicPr>
            <a:picLocks noChangeAspect="1" noChangeArrowheads="1"/>
          </p:cNvPicPr>
          <p:nvPr/>
        </p:nvPicPr>
        <p:blipFill>
          <a:blip r:embed="rId5" cstate="print"/>
          <a:srcRect/>
          <a:stretch>
            <a:fillRect/>
          </a:stretch>
        </p:blipFill>
        <p:spPr bwMode="auto">
          <a:xfrm>
            <a:off x="8208912" y="782706"/>
            <a:ext cx="3863752" cy="2897814"/>
          </a:xfrm>
          <a:prstGeom prst="rect">
            <a:avLst/>
          </a:prstGeom>
          <a:noFill/>
          <a:ln w="76200">
            <a:solidFill>
              <a:srgbClr val="00B050"/>
            </a:solidFill>
          </a:ln>
        </p:spPr>
      </p:pic>
      <p:sp>
        <p:nvSpPr>
          <p:cNvPr id="11" name="Управляющая кнопка: назад 10">
            <a:hlinkClick r:id="" action="ppaction://hlinkshowjump?jump=lastslideviewed" highlightClick="1"/>
          </p:cNvPr>
          <p:cNvSpPr/>
          <p:nvPr/>
        </p:nvSpPr>
        <p:spPr>
          <a:xfrm>
            <a:off x="10056440" y="6237312"/>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10704512" y="6237312"/>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Управляющая кнопка: домой 12">
            <a:hlinkClick r:id="" action="ppaction://hlinkshowjump?jump=firstslide" highlightClick="1"/>
          </p:cNvPr>
          <p:cNvSpPr/>
          <p:nvPr/>
        </p:nvSpPr>
        <p:spPr>
          <a:xfrm>
            <a:off x="11463672" y="6129300"/>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ятиугольник 14">
            <a:hlinkClick r:id="rId6" action="ppaction://hlinksldjump"/>
          </p:cNvPr>
          <p:cNvSpPr/>
          <p:nvPr/>
        </p:nvSpPr>
        <p:spPr>
          <a:xfrm>
            <a:off x="5015880" y="332656"/>
            <a:ext cx="1584176" cy="2880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rPr>
              <a:t>ПОДРОБНЕЕ</a:t>
            </a:r>
            <a:endParaRPr lang="ru-RU" b="1" dirty="0">
              <a:solidFill>
                <a:schemeClr val="bg1"/>
              </a:solidFill>
            </a:endParaRPr>
          </a:p>
        </p:txBody>
      </p:sp>
      <p:sp>
        <p:nvSpPr>
          <p:cNvPr id="16" name="Управляющая кнопка: в начало 15">
            <a:hlinkClick r:id="rId7" action="ppaction://hlinksldjump" highlightClick="1"/>
          </p:cNvPr>
          <p:cNvSpPr/>
          <p:nvPr/>
        </p:nvSpPr>
        <p:spPr>
          <a:xfrm>
            <a:off x="11436932" y="5097660"/>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607969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ый треугольник 10"/>
          <p:cNvSpPr/>
          <p:nvPr/>
        </p:nvSpPr>
        <p:spPr>
          <a:xfrm flipH="1">
            <a:off x="4655840" y="1457688"/>
            <a:ext cx="7536160" cy="5373216"/>
          </a:xfrm>
          <a:prstGeom prst="rtTriangle">
            <a:avLst/>
          </a:prstGeom>
          <a:solidFill>
            <a:srgbClr val="CAE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p:cNvSpPr>
            <a:spLocks noGrp="1"/>
          </p:cNvSpPr>
          <p:nvPr>
            <p:ph type="ctrTitle"/>
          </p:nvPr>
        </p:nvSpPr>
        <p:spPr>
          <a:xfrm>
            <a:off x="0" y="6021288"/>
            <a:ext cx="8434459" cy="836712"/>
          </a:xfrm>
        </p:spPr>
        <p:txBody>
          <a:bodyPr/>
          <a:lstStyle/>
          <a:p>
            <a:r>
              <a:rPr lang="ru-RU" dirty="0" smtClean="0"/>
              <a:t>Отряд </a:t>
            </a:r>
            <a:r>
              <a:rPr lang="ru-RU" dirty="0" err="1" smtClean="0"/>
              <a:t>воробьинообразные</a:t>
            </a:r>
            <a:endParaRPr lang="en-US" dirty="0"/>
          </a:p>
        </p:txBody>
      </p:sp>
      <p:sp>
        <p:nvSpPr>
          <p:cNvPr id="4" name="Slide Number Placeholder 3"/>
          <p:cNvSpPr>
            <a:spLocks noGrp="1"/>
          </p:cNvSpPr>
          <p:nvPr>
            <p:ph type="sldNum" sz="quarter" idx="15"/>
          </p:nvPr>
        </p:nvSpPr>
        <p:spPr/>
        <p:txBody>
          <a:bodyPr/>
          <a:lstStyle/>
          <a:p>
            <a:fld id="{FC1CF07D-8B3F-4D32-B059-0039CEA46DB1}" type="slidenum">
              <a:rPr lang="en-US" smtClean="0"/>
              <a:pPr/>
              <a:t>22</a:t>
            </a:fld>
            <a:endParaRPr lang="en-US"/>
          </a:p>
        </p:txBody>
      </p:sp>
      <p:sp>
        <p:nvSpPr>
          <p:cNvPr id="6" name="Прямоугольник 5"/>
          <p:cNvSpPr/>
          <p:nvPr/>
        </p:nvSpPr>
        <p:spPr>
          <a:xfrm>
            <a:off x="263352" y="152636"/>
            <a:ext cx="5857328" cy="2808312"/>
          </a:xfrm>
          <a:prstGeom prst="rect">
            <a:avLst/>
          </a:prstGeom>
          <a:solidFill>
            <a:schemeClr val="accent5">
              <a:lumMod val="20000"/>
              <a:lumOff val="80000"/>
              <a:alpha val="79000"/>
            </a:schemeClr>
          </a:solidFill>
          <a:ln>
            <a:solidFill>
              <a:srgbClr val="CAE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6240016" y="152636"/>
            <a:ext cx="5760640" cy="2808312"/>
          </a:xfrm>
          <a:prstGeom prst="rect">
            <a:avLst/>
          </a:prstGeom>
          <a:solidFill>
            <a:srgbClr val="99FF99">
              <a:alpha val="70000"/>
            </a:srgbClr>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263352" y="3212976"/>
            <a:ext cx="5857328" cy="2808312"/>
          </a:xfrm>
          <a:prstGeom prst="rect">
            <a:avLst/>
          </a:prstGeom>
          <a:solidFill>
            <a:schemeClr val="accent2">
              <a:lumMod val="20000"/>
              <a:lumOff val="80000"/>
              <a:alpha val="74000"/>
            </a:schemeClr>
          </a:solidFill>
          <a:ln>
            <a:solidFill>
              <a:srgbClr val="FB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2">
                  <a:lumMod val="20000"/>
                  <a:lumOff val="80000"/>
                </a:schemeClr>
              </a:solidFill>
            </a:endParaRPr>
          </a:p>
        </p:txBody>
      </p:sp>
      <p:sp>
        <p:nvSpPr>
          <p:cNvPr id="9" name="Прямоугольник 8"/>
          <p:cNvSpPr/>
          <p:nvPr/>
        </p:nvSpPr>
        <p:spPr>
          <a:xfrm>
            <a:off x="6240016" y="3196989"/>
            <a:ext cx="5760640" cy="2808312"/>
          </a:xfrm>
          <a:prstGeom prst="rect">
            <a:avLst/>
          </a:prstGeom>
          <a:solidFill>
            <a:srgbClr val="FFFFCC">
              <a:alpha val="69804"/>
            </a:srgbClr>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00"/>
              </a:solidFill>
            </a:endParaRPr>
          </a:p>
        </p:txBody>
      </p:sp>
      <p:pic>
        <p:nvPicPr>
          <p:cNvPr id="5122" name="Picture 2" descr="https://fareastru.birds.watch/taxons/368/fronpic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7368" y="332656"/>
            <a:ext cx="3240360" cy="2430270"/>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3736908" y="324906"/>
            <a:ext cx="1751856" cy="584775"/>
          </a:xfrm>
          <a:prstGeom prst="rect">
            <a:avLst/>
          </a:prstGeom>
        </p:spPr>
        <p:txBody>
          <a:bodyPr wrap="square">
            <a:spAutoFit/>
          </a:bodyPr>
          <a:lstStyle/>
          <a:p>
            <a:r>
              <a:rPr lang="ru-RU" b="1" dirty="0">
                <a:solidFill>
                  <a:srgbClr val="000000"/>
                </a:solidFill>
                <a:latin typeface="GOTHIC"/>
              </a:rPr>
              <a:t>Береговушка</a:t>
            </a:r>
          </a:p>
          <a:p>
            <a:r>
              <a:rPr lang="en-US" sz="1400" b="1" dirty="0" err="1">
                <a:solidFill>
                  <a:srgbClr val="8794BA"/>
                </a:solidFill>
                <a:latin typeface="GOTHIC"/>
              </a:rPr>
              <a:t>Riparia</a:t>
            </a:r>
            <a:r>
              <a:rPr lang="en-US" sz="1400" b="1" dirty="0">
                <a:solidFill>
                  <a:srgbClr val="8794BA"/>
                </a:solidFill>
                <a:latin typeface="GOTHIC"/>
              </a:rPr>
              <a:t> </a:t>
            </a:r>
            <a:r>
              <a:rPr lang="en-US" sz="1400" b="1" dirty="0" err="1">
                <a:solidFill>
                  <a:srgbClr val="8794BA"/>
                </a:solidFill>
                <a:latin typeface="GOTHIC"/>
              </a:rPr>
              <a:t>riparia</a:t>
            </a:r>
            <a:endParaRPr lang="en-US" sz="1400" b="1" i="0" dirty="0">
              <a:solidFill>
                <a:srgbClr val="8794BA"/>
              </a:solidFill>
              <a:effectLst/>
              <a:latin typeface="GOTHIC"/>
            </a:endParaRPr>
          </a:p>
        </p:txBody>
      </p:sp>
      <p:sp>
        <p:nvSpPr>
          <p:cNvPr id="13" name="Прямоугольник 12"/>
          <p:cNvSpPr/>
          <p:nvPr/>
        </p:nvSpPr>
        <p:spPr>
          <a:xfrm>
            <a:off x="3822581" y="2103207"/>
            <a:ext cx="1781681" cy="646331"/>
          </a:xfrm>
          <a:prstGeom prst="rect">
            <a:avLst/>
          </a:prstGeom>
          <a:solidFill>
            <a:schemeClr val="bg1">
              <a:lumMod val="95000"/>
            </a:schemeClr>
          </a:solidFill>
        </p:spPr>
        <p:txBody>
          <a:bodyPr wrap="square">
            <a:spAutoFit/>
          </a:bodyPr>
          <a:lstStyle/>
          <a:p>
            <a:pPr algn="ctr"/>
            <a:r>
              <a:rPr lang="ru-RU" dirty="0" smtClean="0">
                <a:latin typeface="Verdana" panose="020B0604030504040204" pitchFamily="34" charset="0"/>
              </a:rPr>
              <a:t>Семейство </a:t>
            </a:r>
            <a:r>
              <a:rPr lang="ru-RU" dirty="0" err="1" smtClean="0">
                <a:latin typeface="Verdana" panose="020B0604030504040204" pitchFamily="34" charset="0"/>
              </a:rPr>
              <a:t>Ласточковые</a:t>
            </a:r>
            <a:endParaRPr lang="ru-RU" dirty="0"/>
          </a:p>
        </p:txBody>
      </p:sp>
      <p:pic>
        <p:nvPicPr>
          <p:cNvPr id="5124" name="Picture 4" descr="https://fareastru.birds.watch/taxons/371/fronpic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4869" y="311518"/>
            <a:ext cx="3250694" cy="2438020"/>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9946218" y="2116595"/>
            <a:ext cx="1781681" cy="646331"/>
          </a:xfrm>
          <a:prstGeom prst="rect">
            <a:avLst/>
          </a:prstGeom>
          <a:solidFill>
            <a:schemeClr val="bg1">
              <a:lumMod val="95000"/>
            </a:schemeClr>
          </a:solidFill>
        </p:spPr>
        <p:txBody>
          <a:bodyPr wrap="square">
            <a:spAutoFit/>
          </a:bodyPr>
          <a:lstStyle/>
          <a:p>
            <a:pPr algn="ctr"/>
            <a:r>
              <a:rPr lang="ru-RU" dirty="0" smtClean="0">
                <a:latin typeface="Verdana" panose="020B0604030504040204" pitchFamily="34" charset="0"/>
              </a:rPr>
              <a:t>Семейство </a:t>
            </a:r>
            <a:r>
              <a:rPr lang="ru-RU" dirty="0" err="1" smtClean="0">
                <a:latin typeface="Verdana" panose="020B0604030504040204" pitchFamily="34" charset="0"/>
              </a:rPr>
              <a:t>Ласточковые</a:t>
            </a:r>
            <a:endParaRPr lang="ru-RU" dirty="0"/>
          </a:p>
        </p:txBody>
      </p:sp>
      <p:sp>
        <p:nvSpPr>
          <p:cNvPr id="12" name="Прямоугольник 11"/>
          <p:cNvSpPr/>
          <p:nvPr/>
        </p:nvSpPr>
        <p:spPr>
          <a:xfrm>
            <a:off x="9817114" y="245549"/>
            <a:ext cx="2039888" cy="861774"/>
          </a:xfrm>
          <a:prstGeom prst="rect">
            <a:avLst/>
          </a:prstGeom>
        </p:spPr>
        <p:txBody>
          <a:bodyPr wrap="square">
            <a:spAutoFit/>
          </a:bodyPr>
          <a:lstStyle/>
          <a:p>
            <a:r>
              <a:rPr lang="ru-RU" b="1" dirty="0">
                <a:solidFill>
                  <a:srgbClr val="000000"/>
                </a:solidFill>
                <a:latin typeface="GOTHIC"/>
              </a:rPr>
              <a:t>Деревенская ласточка</a:t>
            </a:r>
          </a:p>
          <a:p>
            <a:r>
              <a:rPr lang="en-US" sz="1400" b="1" dirty="0" err="1">
                <a:solidFill>
                  <a:srgbClr val="8794BA"/>
                </a:solidFill>
                <a:latin typeface="GOTHIC"/>
              </a:rPr>
              <a:t>Hirundo</a:t>
            </a:r>
            <a:r>
              <a:rPr lang="en-US" sz="1400" b="1" dirty="0">
                <a:solidFill>
                  <a:srgbClr val="8794BA"/>
                </a:solidFill>
                <a:latin typeface="GOTHIC"/>
              </a:rPr>
              <a:t> </a:t>
            </a:r>
            <a:r>
              <a:rPr lang="en-US" sz="1400" b="1" dirty="0" err="1">
                <a:solidFill>
                  <a:srgbClr val="8794BA"/>
                </a:solidFill>
                <a:latin typeface="GOTHIC"/>
              </a:rPr>
              <a:t>rustica</a:t>
            </a:r>
            <a:endParaRPr lang="en-US" sz="1400" b="1" i="0" dirty="0">
              <a:solidFill>
                <a:srgbClr val="8794BA"/>
              </a:solidFill>
              <a:effectLst/>
              <a:latin typeface="GOTHIC"/>
            </a:endParaRPr>
          </a:p>
        </p:txBody>
      </p:sp>
      <p:pic>
        <p:nvPicPr>
          <p:cNvPr id="5126" name="Picture 6" descr="https://fareastru.birds.watch/taxons/372/fronpic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7846" y="3400854"/>
            <a:ext cx="3229882" cy="2422412"/>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3711215" y="3323217"/>
            <a:ext cx="2255912" cy="861774"/>
          </a:xfrm>
          <a:prstGeom prst="rect">
            <a:avLst/>
          </a:prstGeom>
        </p:spPr>
        <p:txBody>
          <a:bodyPr wrap="square">
            <a:spAutoFit/>
          </a:bodyPr>
          <a:lstStyle/>
          <a:p>
            <a:r>
              <a:rPr lang="ru-RU" b="1" dirty="0" err="1">
                <a:solidFill>
                  <a:srgbClr val="000000"/>
                </a:solidFill>
                <a:latin typeface="GOTHIC"/>
              </a:rPr>
              <a:t>Рыжепоясничная</a:t>
            </a:r>
            <a:r>
              <a:rPr lang="ru-RU" b="1" dirty="0">
                <a:solidFill>
                  <a:srgbClr val="000000"/>
                </a:solidFill>
                <a:latin typeface="GOTHIC"/>
              </a:rPr>
              <a:t> ласточка</a:t>
            </a:r>
          </a:p>
          <a:p>
            <a:r>
              <a:rPr lang="en-US" sz="1400" b="1" dirty="0" err="1">
                <a:solidFill>
                  <a:srgbClr val="8794BA"/>
                </a:solidFill>
                <a:latin typeface="GOTHIC"/>
              </a:rPr>
              <a:t>Cecropis</a:t>
            </a:r>
            <a:r>
              <a:rPr lang="en-US" sz="1400" b="1" dirty="0">
                <a:solidFill>
                  <a:srgbClr val="8794BA"/>
                </a:solidFill>
                <a:latin typeface="GOTHIC"/>
              </a:rPr>
              <a:t> </a:t>
            </a:r>
            <a:r>
              <a:rPr lang="en-US" sz="1400" b="1" dirty="0" err="1">
                <a:solidFill>
                  <a:srgbClr val="8794BA"/>
                </a:solidFill>
                <a:latin typeface="GOTHIC"/>
              </a:rPr>
              <a:t>daurica</a:t>
            </a:r>
            <a:endParaRPr lang="en-US" sz="1400" b="1" i="0" dirty="0">
              <a:solidFill>
                <a:srgbClr val="8794BA"/>
              </a:solidFill>
              <a:effectLst/>
              <a:latin typeface="GOTHIC"/>
            </a:endParaRPr>
          </a:p>
        </p:txBody>
      </p:sp>
      <p:pic>
        <p:nvPicPr>
          <p:cNvPr id="5128" name="Picture 8" descr="https://fareastru.birds.watch/taxons/373/fronpic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00017" y="3389044"/>
            <a:ext cx="3245630" cy="2434222"/>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
        <p:nvSpPr>
          <p:cNvPr id="16" name="Прямоугольник 15"/>
          <p:cNvSpPr/>
          <p:nvPr/>
        </p:nvSpPr>
        <p:spPr>
          <a:xfrm>
            <a:off x="9673098" y="3356995"/>
            <a:ext cx="2183904" cy="584775"/>
          </a:xfrm>
          <a:prstGeom prst="rect">
            <a:avLst/>
          </a:prstGeom>
        </p:spPr>
        <p:txBody>
          <a:bodyPr wrap="square">
            <a:spAutoFit/>
          </a:bodyPr>
          <a:lstStyle/>
          <a:p>
            <a:r>
              <a:rPr lang="ru-RU" b="1" dirty="0">
                <a:solidFill>
                  <a:srgbClr val="000000"/>
                </a:solidFill>
                <a:latin typeface="GOTHIC"/>
              </a:rPr>
              <a:t>Воронок</a:t>
            </a:r>
          </a:p>
          <a:p>
            <a:r>
              <a:rPr lang="en-US" sz="1400" b="1" dirty="0" err="1">
                <a:solidFill>
                  <a:srgbClr val="8794BA"/>
                </a:solidFill>
                <a:latin typeface="GOTHIC"/>
              </a:rPr>
              <a:t>Delichon</a:t>
            </a:r>
            <a:r>
              <a:rPr lang="en-US" sz="1400" b="1" dirty="0">
                <a:solidFill>
                  <a:srgbClr val="8794BA"/>
                </a:solidFill>
                <a:latin typeface="GOTHIC"/>
              </a:rPr>
              <a:t> </a:t>
            </a:r>
            <a:r>
              <a:rPr lang="en-US" sz="1400" b="1" dirty="0" err="1">
                <a:solidFill>
                  <a:srgbClr val="8794BA"/>
                </a:solidFill>
                <a:latin typeface="GOTHIC"/>
              </a:rPr>
              <a:t>urbicum</a:t>
            </a:r>
            <a:endParaRPr lang="en-US" sz="1400" b="1" i="0" dirty="0">
              <a:solidFill>
                <a:srgbClr val="8794BA"/>
              </a:solidFill>
              <a:effectLst/>
              <a:latin typeface="GOTHIC"/>
            </a:endParaRPr>
          </a:p>
        </p:txBody>
      </p:sp>
      <p:sp>
        <p:nvSpPr>
          <p:cNvPr id="22" name="Прямоугольник 21"/>
          <p:cNvSpPr/>
          <p:nvPr/>
        </p:nvSpPr>
        <p:spPr>
          <a:xfrm>
            <a:off x="3864022" y="5176935"/>
            <a:ext cx="1781681" cy="646331"/>
          </a:xfrm>
          <a:prstGeom prst="rect">
            <a:avLst/>
          </a:prstGeom>
          <a:solidFill>
            <a:schemeClr val="bg1">
              <a:lumMod val="95000"/>
            </a:schemeClr>
          </a:solidFill>
        </p:spPr>
        <p:txBody>
          <a:bodyPr wrap="square">
            <a:spAutoFit/>
          </a:bodyPr>
          <a:lstStyle/>
          <a:p>
            <a:pPr algn="ctr"/>
            <a:r>
              <a:rPr lang="ru-RU" dirty="0" smtClean="0">
                <a:latin typeface="Verdana" panose="020B0604030504040204" pitchFamily="34" charset="0"/>
              </a:rPr>
              <a:t>Семейство </a:t>
            </a:r>
            <a:r>
              <a:rPr lang="ru-RU" dirty="0" err="1" smtClean="0">
                <a:latin typeface="Verdana" panose="020B0604030504040204" pitchFamily="34" charset="0"/>
              </a:rPr>
              <a:t>Ласточковые</a:t>
            </a:r>
            <a:endParaRPr lang="ru-RU" dirty="0"/>
          </a:p>
        </p:txBody>
      </p:sp>
      <p:sp>
        <p:nvSpPr>
          <p:cNvPr id="23" name="Прямоугольник 22"/>
          <p:cNvSpPr/>
          <p:nvPr/>
        </p:nvSpPr>
        <p:spPr>
          <a:xfrm>
            <a:off x="9695276" y="5280380"/>
            <a:ext cx="1781681" cy="646331"/>
          </a:xfrm>
          <a:prstGeom prst="rect">
            <a:avLst/>
          </a:prstGeom>
          <a:solidFill>
            <a:schemeClr val="bg1">
              <a:lumMod val="95000"/>
            </a:schemeClr>
          </a:solidFill>
        </p:spPr>
        <p:txBody>
          <a:bodyPr wrap="square">
            <a:spAutoFit/>
          </a:bodyPr>
          <a:lstStyle/>
          <a:p>
            <a:pPr algn="ctr"/>
            <a:r>
              <a:rPr lang="ru-RU" dirty="0" smtClean="0">
                <a:latin typeface="Verdana" panose="020B0604030504040204" pitchFamily="34" charset="0"/>
              </a:rPr>
              <a:t>Семейство </a:t>
            </a:r>
            <a:r>
              <a:rPr lang="ru-RU" dirty="0" err="1" smtClean="0">
                <a:latin typeface="Verdana" panose="020B0604030504040204" pitchFamily="34" charset="0"/>
              </a:rPr>
              <a:t>Ласточковые</a:t>
            </a:r>
            <a:endParaRPr lang="ru-RU" dirty="0"/>
          </a:p>
        </p:txBody>
      </p:sp>
      <p:sp>
        <p:nvSpPr>
          <p:cNvPr id="21" name="Управляющая кнопка: назад 20">
            <a:hlinkClick r:id="" action="ppaction://hlinkshowjump?jump=lastslideviewed" highlightClick="1"/>
          </p:cNvPr>
          <p:cNvSpPr/>
          <p:nvPr/>
        </p:nvSpPr>
        <p:spPr>
          <a:xfrm>
            <a:off x="10128448" y="6309320"/>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Управляющая кнопка: далее 23">
            <a:hlinkClick r:id="" action="ppaction://hlinkshowjump?jump=nextslide" highlightClick="1"/>
          </p:cNvPr>
          <p:cNvSpPr/>
          <p:nvPr/>
        </p:nvSpPr>
        <p:spPr>
          <a:xfrm>
            <a:off x="10776520" y="6309320"/>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Управляющая кнопка: домой 24">
            <a:hlinkClick r:id="" action="ppaction://hlinkshowjump?jump=firstslide" highlightClick="1"/>
          </p:cNvPr>
          <p:cNvSpPr/>
          <p:nvPr/>
        </p:nvSpPr>
        <p:spPr>
          <a:xfrm>
            <a:off x="11414654" y="6143403"/>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Управляющая кнопка: в начало 25">
            <a:hlinkClick r:id="rId9" action="ppaction://hlinksldjump" highlightClick="1"/>
          </p:cNvPr>
          <p:cNvSpPr/>
          <p:nvPr/>
        </p:nvSpPr>
        <p:spPr>
          <a:xfrm>
            <a:off x="11424592" y="5733256"/>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Box 26"/>
          <p:cNvSpPr txBox="1"/>
          <p:nvPr/>
        </p:nvSpPr>
        <p:spPr>
          <a:xfrm>
            <a:off x="3745662" y="1093536"/>
            <a:ext cx="1176925" cy="400110"/>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Многочисленный </a:t>
            </a:r>
          </a:p>
        </p:txBody>
      </p:sp>
      <p:sp>
        <p:nvSpPr>
          <p:cNvPr id="28" name="TextBox 27"/>
          <p:cNvSpPr txBox="1"/>
          <p:nvPr/>
        </p:nvSpPr>
        <p:spPr>
          <a:xfrm>
            <a:off x="3721629" y="4437019"/>
            <a:ext cx="1176925" cy="400110"/>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Многочисленный </a:t>
            </a:r>
          </a:p>
        </p:txBody>
      </p:sp>
      <p:sp>
        <p:nvSpPr>
          <p:cNvPr id="29" name="TextBox 28"/>
          <p:cNvSpPr txBox="1"/>
          <p:nvPr/>
        </p:nvSpPr>
        <p:spPr>
          <a:xfrm>
            <a:off x="9833334" y="1157758"/>
            <a:ext cx="1176925" cy="400110"/>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Многочисленный </a:t>
            </a:r>
          </a:p>
        </p:txBody>
      </p:sp>
      <p:sp>
        <p:nvSpPr>
          <p:cNvPr id="30" name="TextBox 29"/>
          <p:cNvSpPr txBox="1"/>
          <p:nvPr/>
        </p:nvSpPr>
        <p:spPr>
          <a:xfrm>
            <a:off x="9799671" y="4454777"/>
            <a:ext cx="790601" cy="400110"/>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Обычный </a:t>
            </a:r>
          </a:p>
        </p:txBody>
      </p:sp>
      <p:pic>
        <p:nvPicPr>
          <p:cNvPr id="3" name="schebetanie-lastochki-beregovushk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24292" y="894420"/>
            <a:ext cx="609600" cy="609600"/>
          </a:xfrm>
          <a:prstGeom prst="rect">
            <a:avLst/>
          </a:prstGeom>
        </p:spPr>
      </p:pic>
    </p:spTree>
    <p:extLst>
      <p:ext uri="{BB962C8B-B14F-4D97-AF65-F5344CB8AC3E}">
        <p14:creationId xmlns:p14="http://schemas.microsoft.com/office/powerpoint/2010/main" val="30180720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ый треугольник 10"/>
          <p:cNvSpPr/>
          <p:nvPr/>
        </p:nvSpPr>
        <p:spPr>
          <a:xfrm flipH="1">
            <a:off x="4655840" y="1484784"/>
            <a:ext cx="7536160" cy="5373216"/>
          </a:xfrm>
          <a:prstGeom prst="rtTriangle">
            <a:avLst/>
          </a:prstGeom>
          <a:solidFill>
            <a:srgbClr val="CAE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p:cNvSpPr>
            <a:spLocks noGrp="1"/>
          </p:cNvSpPr>
          <p:nvPr>
            <p:ph type="ctrTitle"/>
          </p:nvPr>
        </p:nvSpPr>
        <p:spPr>
          <a:xfrm>
            <a:off x="0" y="6021288"/>
            <a:ext cx="8434459" cy="836712"/>
          </a:xfrm>
        </p:spPr>
        <p:txBody>
          <a:bodyPr/>
          <a:lstStyle/>
          <a:p>
            <a:r>
              <a:rPr lang="ru-RU" dirty="0" smtClean="0"/>
              <a:t>Отряд </a:t>
            </a:r>
            <a:r>
              <a:rPr lang="ru-RU" dirty="0" err="1" smtClean="0"/>
              <a:t>воробьинообразные</a:t>
            </a:r>
            <a:endParaRPr lang="en-US" dirty="0"/>
          </a:p>
        </p:txBody>
      </p:sp>
      <p:sp>
        <p:nvSpPr>
          <p:cNvPr id="4" name="Slide Number Placeholder 3"/>
          <p:cNvSpPr>
            <a:spLocks noGrp="1"/>
          </p:cNvSpPr>
          <p:nvPr>
            <p:ph type="sldNum" sz="quarter" idx="15"/>
          </p:nvPr>
        </p:nvSpPr>
        <p:spPr/>
        <p:txBody>
          <a:bodyPr/>
          <a:lstStyle/>
          <a:p>
            <a:fld id="{FC1CF07D-8B3F-4D32-B059-0039CEA46DB1}" type="slidenum">
              <a:rPr lang="en-US" smtClean="0"/>
              <a:pPr/>
              <a:t>23</a:t>
            </a:fld>
            <a:endParaRPr lang="en-US"/>
          </a:p>
        </p:txBody>
      </p:sp>
      <p:sp>
        <p:nvSpPr>
          <p:cNvPr id="6" name="Прямоугольник 5"/>
          <p:cNvSpPr/>
          <p:nvPr/>
        </p:nvSpPr>
        <p:spPr>
          <a:xfrm>
            <a:off x="263352" y="152636"/>
            <a:ext cx="5857328" cy="2808312"/>
          </a:xfrm>
          <a:prstGeom prst="rect">
            <a:avLst/>
          </a:prstGeom>
          <a:solidFill>
            <a:schemeClr val="accent5">
              <a:lumMod val="20000"/>
              <a:lumOff val="80000"/>
              <a:alpha val="79000"/>
            </a:schemeClr>
          </a:solidFill>
          <a:ln>
            <a:solidFill>
              <a:srgbClr val="CAE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6240016" y="152636"/>
            <a:ext cx="5760640" cy="2808312"/>
          </a:xfrm>
          <a:prstGeom prst="rect">
            <a:avLst/>
          </a:prstGeom>
          <a:solidFill>
            <a:srgbClr val="99FF99">
              <a:alpha val="70000"/>
            </a:srgbClr>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263352" y="3212976"/>
            <a:ext cx="5857328" cy="2808312"/>
          </a:xfrm>
          <a:prstGeom prst="rect">
            <a:avLst/>
          </a:prstGeom>
          <a:solidFill>
            <a:schemeClr val="accent2">
              <a:lumMod val="20000"/>
              <a:lumOff val="80000"/>
              <a:alpha val="74000"/>
            </a:schemeClr>
          </a:solidFill>
          <a:ln>
            <a:solidFill>
              <a:srgbClr val="FB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2">
                  <a:lumMod val="20000"/>
                  <a:lumOff val="80000"/>
                </a:schemeClr>
              </a:solidFill>
            </a:endParaRPr>
          </a:p>
        </p:txBody>
      </p:sp>
      <p:sp>
        <p:nvSpPr>
          <p:cNvPr id="9" name="Прямоугольник 8"/>
          <p:cNvSpPr/>
          <p:nvPr/>
        </p:nvSpPr>
        <p:spPr>
          <a:xfrm>
            <a:off x="6240016" y="3196989"/>
            <a:ext cx="5760640" cy="2808312"/>
          </a:xfrm>
          <a:prstGeom prst="rect">
            <a:avLst/>
          </a:prstGeom>
          <a:solidFill>
            <a:srgbClr val="FFFFCC">
              <a:alpha val="69804"/>
            </a:srgbClr>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00"/>
              </a:solidFill>
            </a:endParaRPr>
          </a:p>
        </p:txBody>
      </p:sp>
      <p:pic>
        <p:nvPicPr>
          <p:cNvPr id="6146" name="Picture 2" descr="https://fareastru.birds.watch/taxons/389/fronpic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7368" y="310241"/>
            <a:ext cx="3379188" cy="2534391"/>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861666" y="310241"/>
            <a:ext cx="2183904" cy="584775"/>
          </a:xfrm>
          <a:prstGeom prst="rect">
            <a:avLst/>
          </a:prstGeom>
        </p:spPr>
        <p:txBody>
          <a:bodyPr wrap="square">
            <a:spAutoFit/>
          </a:bodyPr>
          <a:lstStyle/>
          <a:p>
            <a:r>
              <a:rPr lang="ru-RU" b="1" dirty="0">
                <a:solidFill>
                  <a:srgbClr val="000000"/>
                </a:solidFill>
                <a:latin typeface="GOTHIC"/>
              </a:rPr>
              <a:t>Белая трясогузка</a:t>
            </a:r>
          </a:p>
          <a:p>
            <a:r>
              <a:rPr lang="en-US" sz="1400" b="1" dirty="0" err="1">
                <a:solidFill>
                  <a:srgbClr val="8794BA"/>
                </a:solidFill>
                <a:latin typeface="GOTHIC"/>
              </a:rPr>
              <a:t>Motacilla</a:t>
            </a:r>
            <a:r>
              <a:rPr lang="en-US" sz="1400" b="1" dirty="0">
                <a:solidFill>
                  <a:srgbClr val="8794BA"/>
                </a:solidFill>
                <a:latin typeface="GOTHIC"/>
              </a:rPr>
              <a:t> alba</a:t>
            </a:r>
            <a:endParaRPr lang="en-US" sz="1400" b="1" i="0" dirty="0">
              <a:solidFill>
                <a:srgbClr val="8794BA"/>
              </a:solidFill>
              <a:effectLst/>
              <a:latin typeface="GOTHIC"/>
            </a:endParaRPr>
          </a:p>
        </p:txBody>
      </p:sp>
      <p:sp>
        <p:nvSpPr>
          <p:cNvPr id="12" name="Прямоугольник 11"/>
          <p:cNvSpPr/>
          <p:nvPr/>
        </p:nvSpPr>
        <p:spPr>
          <a:xfrm>
            <a:off x="3930572" y="2158299"/>
            <a:ext cx="2114998" cy="646331"/>
          </a:xfrm>
          <a:prstGeom prst="rect">
            <a:avLst/>
          </a:prstGeom>
          <a:solidFill>
            <a:schemeClr val="bg1">
              <a:lumMod val="95000"/>
            </a:schemeClr>
          </a:solidFill>
        </p:spPr>
        <p:txBody>
          <a:bodyPr wrap="square">
            <a:spAutoFit/>
          </a:bodyPr>
          <a:lstStyle/>
          <a:p>
            <a:pPr algn="ctr"/>
            <a:r>
              <a:rPr lang="ru-RU" dirty="0" smtClean="0">
                <a:solidFill>
                  <a:srgbClr val="208050"/>
                </a:solidFill>
                <a:latin typeface="Verdana" panose="020B0604030504040204" pitchFamily="34" charset="0"/>
              </a:rPr>
              <a:t>Семейство </a:t>
            </a:r>
            <a:r>
              <a:rPr lang="ru-RU" dirty="0" smtClean="0">
                <a:solidFill>
                  <a:schemeClr val="accent4">
                    <a:lumMod val="60000"/>
                    <a:lumOff val="40000"/>
                  </a:schemeClr>
                </a:solidFill>
                <a:latin typeface="Verdana" panose="020B0604030504040204" pitchFamily="34" charset="0"/>
              </a:rPr>
              <a:t>Трясогузковые</a:t>
            </a:r>
            <a:endParaRPr lang="ru-RU" dirty="0">
              <a:solidFill>
                <a:schemeClr val="accent4">
                  <a:lumMod val="60000"/>
                  <a:lumOff val="40000"/>
                </a:schemeClr>
              </a:solidFill>
            </a:endParaRPr>
          </a:p>
        </p:txBody>
      </p:sp>
      <p:pic>
        <p:nvPicPr>
          <p:cNvPr id="6148" name="Picture 4" descr="https://fareastru.birds.watch/taxons/386/fronpic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84032" y="275698"/>
            <a:ext cx="3369940" cy="2527455"/>
          </a:xfrm>
          <a:prstGeom prst="rect">
            <a:avLst/>
          </a:prstGeom>
          <a:noFill/>
          <a:ln w="28575">
            <a:solidFill>
              <a:srgbClr val="FFFF00"/>
            </a:solidFill>
          </a:ln>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9831716" y="2147816"/>
            <a:ext cx="2114998" cy="646331"/>
          </a:xfrm>
          <a:prstGeom prst="rect">
            <a:avLst/>
          </a:prstGeom>
          <a:solidFill>
            <a:schemeClr val="bg1">
              <a:lumMod val="95000"/>
            </a:schemeClr>
          </a:solidFill>
        </p:spPr>
        <p:txBody>
          <a:bodyPr wrap="square">
            <a:spAutoFit/>
          </a:bodyPr>
          <a:lstStyle/>
          <a:p>
            <a:pPr algn="ctr"/>
            <a:r>
              <a:rPr lang="ru-RU" dirty="0" smtClean="0">
                <a:solidFill>
                  <a:srgbClr val="208050"/>
                </a:solidFill>
                <a:latin typeface="Verdana" panose="020B0604030504040204" pitchFamily="34" charset="0"/>
              </a:rPr>
              <a:t>Семейство </a:t>
            </a:r>
            <a:r>
              <a:rPr lang="ru-RU" dirty="0" smtClean="0">
                <a:solidFill>
                  <a:schemeClr val="accent4">
                    <a:lumMod val="60000"/>
                    <a:lumOff val="40000"/>
                  </a:schemeClr>
                </a:solidFill>
                <a:latin typeface="Verdana" panose="020B0604030504040204" pitchFamily="34" charset="0"/>
              </a:rPr>
              <a:t>Трясогузковые</a:t>
            </a:r>
            <a:endParaRPr lang="ru-RU" dirty="0">
              <a:solidFill>
                <a:schemeClr val="accent4">
                  <a:lumMod val="60000"/>
                  <a:lumOff val="40000"/>
                </a:schemeClr>
              </a:solidFill>
            </a:endParaRPr>
          </a:p>
        </p:txBody>
      </p:sp>
      <p:sp>
        <p:nvSpPr>
          <p:cNvPr id="10" name="Прямоугольник 9"/>
          <p:cNvSpPr/>
          <p:nvPr/>
        </p:nvSpPr>
        <p:spPr>
          <a:xfrm>
            <a:off x="9821438" y="275698"/>
            <a:ext cx="2687960" cy="861774"/>
          </a:xfrm>
          <a:prstGeom prst="rect">
            <a:avLst/>
          </a:prstGeom>
        </p:spPr>
        <p:txBody>
          <a:bodyPr wrap="square">
            <a:spAutoFit/>
          </a:bodyPr>
          <a:lstStyle/>
          <a:p>
            <a:r>
              <a:rPr lang="ru-RU" b="1" dirty="0" smtClean="0">
                <a:solidFill>
                  <a:srgbClr val="000000"/>
                </a:solidFill>
                <a:latin typeface="GOTHIC"/>
              </a:rPr>
              <a:t>Желтая </a:t>
            </a:r>
          </a:p>
          <a:p>
            <a:r>
              <a:rPr lang="ru-RU" b="1" dirty="0" smtClean="0">
                <a:solidFill>
                  <a:srgbClr val="000000"/>
                </a:solidFill>
                <a:latin typeface="GOTHIC"/>
              </a:rPr>
              <a:t>трясогузка</a:t>
            </a:r>
            <a:endParaRPr lang="ru-RU" b="1" dirty="0">
              <a:solidFill>
                <a:srgbClr val="000000"/>
              </a:solidFill>
              <a:latin typeface="GOTHIC"/>
            </a:endParaRPr>
          </a:p>
          <a:p>
            <a:r>
              <a:rPr lang="en-US" sz="1400" b="1" dirty="0" err="1">
                <a:solidFill>
                  <a:srgbClr val="8794BA"/>
                </a:solidFill>
                <a:latin typeface="GOTHIC"/>
              </a:rPr>
              <a:t>Motacilla</a:t>
            </a:r>
            <a:r>
              <a:rPr lang="en-US" sz="1400" b="1" dirty="0">
                <a:solidFill>
                  <a:srgbClr val="8794BA"/>
                </a:solidFill>
                <a:latin typeface="GOTHIC"/>
              </a:rPr>
              <a:t> </a:t>
            </a:r>
            <a:r>
              <a:rPr lang="en-US" sz="1400" b="1" dirty="0" err="1">
                <a:solidFill>
                  <a:srgbClr val="8794BA"/>
                </a:solidFill>
                <a:latin typeface="GOTHIC"/>
              </a:rPr>
              <a:t>taivana</a:t>
            </a:r>
            <a:endParaRPr lang="en-US" sz="1400" b="1" i="0" dirty="0">
              <a:solidFill>
                <a:srgbClr val="8794BA"/>
              </a:solidFill>
              <a:effectLst/>
              <a:latin typeface="GOTHIC"/>
            </a:endParaRPr>
          </a:p>
        </p:txBody>
      </p:sp>
      <p:pic>
        <p:nvPicPr>
          <p:cNvPr id="6150" name="Picture 6" descr="https://fareastru.birds.watch/taxons/526/fronpic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410" y="3339205"/>
            <a:ext cx="3365173" cy="2523880"/>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3896119" y="3311297"/>
            <a:ext cx="2183904" cy="584775"/>
          </a:xfrm>
          <a:prstGeom prst="rect">
            <a:avLst/>
          </a:prstGeom>
        </p:spPr>
        <p:txBody>
          <a:bodyPr wrap="square">
            <a:spAutoFit/>
          </a:bodyPr>
          <a:lstStyle/>
          <a:p>
            <a:r>
              <a:rPr lang="ru-RU" b="1" dirty="0">
                <a:solidFill>
                  <a:srgbClr val="000000"/>
                </a:solidFill>
                <a:latin typeface="GOTHIC"/>
              </a:rPr>
              <a:t>Малый скворец</a:t>
            </a:r>
          </a:p>
          <a:p>
            <a:r>
              <a:rPr lang="en-US" sz="1400" b="1" dirty="0" err="1">
                <a:solidFill>
                  <a:srgbClr val="8794BA"/>
                </a:solidFill>
                <a:latin typeface="GOTHIC"/>
              </a:rPr>
              <a:t>Sturnia</a:t>
            </a:r>
            <a:r>
              <a:rPr lang="en-US" sz="1400" b="1" dirty="0">
                <a:solidFill>
                  <a:srgbClr val="8794BA"/>
                </a:solidFill>
                <a:latin typeface="GOTHIC"/>
              </a:rPr>
              <a:t> </a:t>
            </a:r>
            <a:r>
              <a:rPr lang="en-US" sz="1400" b="1" dirty="0" err="1">
                <a:solidFill>
                  <a:srgbClr val="8794BA"/>
                </a:solidFill>
                <a:latin typeface="GOTHIC"/>
              </a:rPr>
              <a:t>sturnina</a:t>
            </a:r>
            <a:endParaRPr lang="en-US" sz="1400" b="1" i="0" dirty="0">
              <a:solidFill>
                <a:srgbClr val="8794BA"/>
              </a:solidFill>
              <a:effectLst/>
              <a:latin typeface="GOTHIC"/>
            </a:endParaRPr>
          </a:p>
        </p:txBody>
      </p:sp>
      <p:sp>
        <p:nvSpPr>
          <p:cNvPr id="18" name="Прямоугольник 17"/>
          <p:cNvSpPr/>
          <p:nvPr/>
        </p:nvSpPr>
        <p:spPr>
          <a:xfrm>
            <a:off x="3896119" y="5232079"/>
            <a:ext cx="2093855" cy="646331"/>
          </a:xfrm>
          <a:prstGeom prst="rect">
            <a:avLst/>
          </a:prstGeom>
          <a:solidFill>
            <a:schemeClr val="bg1">
              <a:lumMod val="95000"/>
            </a:schemeClr>
          </a:solidFill>
        </p:spPr>
        <p:txBody>
          <a:bodyPr wrap="square">
            <a:spAutoFit/>
          </a:bodyPr>
          <a:lstStyle/>
          <a:p>
            <a:pPr algn="ctr"/>
            <a:r>
              <a:rPr lang="ru-RU" dirty="0" smtClean="0">
                <a:solidFill>
                  <a:srgbClr val="208050"/>
                </a:solidFill>
                <a:latin typeface="Verdana" panose="020B0604030504040204" pitchFamily="34" charset="0"/>
              </a:rPr>
              <a:t>Семейство </a:t>
            </a:r>
            <a:r>
              <a:rPr lang="ru-RU" dirty="0" smtClean="0">
                <a:solidFill>
                  <a:schemeClr val="accent4">
                    <a:lumMod val="60000"/>
                    <a:lumOff val="40000"/>
                  </a:schemeClr>
                </a:solidFill>
                <a:latin typeface="Verdana" panose="020B0604030504040204" pitchFamily="34" charset="0"/>
              </a:rPr>
              <a:t>Скворцовые</a:t>
            </a:r>
            <a:endParaRPr lang="ru-RU" dirty="0">
              <a:solidFill>
                <a:schemeClr val="accent4">
                  <a:lumMod val="60000"/>
                  <a:lumOff val="40000"/>
                </a:schemeClr>
              </a:solidFill>
            </a:endParaRPr>
          </a:p>
        </p:txBody>
      </p:sp>
      <p:pic>
        <p:nvPicPr>
          <p:cNvPr id="6152" name="Picture 8" descr="https://fareastru.birds.watch/taxons/531/fronpic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87634" y="3327714"/>
            <a:ext cx="3302627" cy="2476970"/>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
        <p:nvSpPr>
          <p:cNvPr id="20" name="Прямоугольник 19"/>
          <p:cNvSpPr/>
          <p:nvPr/>
        </p:nvSpPr>
        <p:spPr>
          <a:xfrm>
            <a:off x="9741345" y="4690881"/>
            <a:ext cx="2093855" cy="646331"/>
          </a:xfrm>
          <a:prstGeom prst="rect">
            <a:avLst/>
          </a:prstGeom>
          <a:solidFill>
            <a:schemeClr val="bg1">
              <a:lumMod val="95000"/>
            </a:schemeClr>
          </a:solidFill>
        </p:spPr>
        <p:txBody>
          <a:bodyPr wrap="square">
            <a:spAutoFit/>
          </a:bodyPr>
          <a:lstStyle/>
          <a:p>
            <a:pPr algn="ctr"/>
            <a:r>
              <a:rPr lang="ru-RU" dirty="0" smtClean="0">
                <a:solidFill>
                  <a:srgbClr val="208050"/>
                </a:solidFill>
                <a:latin typeface="Verdana" panose="020B0604030504040204" pitchFamily="34" charset="0"/>
              </a:rPr>
              <a:t>Семейство </a:t>
            </a:r>
            <a:r>
              <a:rPr lang="ru-RU" dirty="0" smtClean="0">
                <a:solidFill>
                  <a:schemeClr val="accent4">
                    <a:lumMod val="60000"/>
                    <a:lumOff val="40000"/>
                  </a:schemeClr>
                </a:solidFill>
                <a:latin typeface="Verdana" panose="020B0604030504040204" pitchFamily="34" charset="0"/>
              </a:rPr>
              <a:t>Скворцовые</a:t>
            </a:r>
            <a:endParaRPr lang="ru-RU" dirty="0">
              <a:solidFill>
                <a:schemeClr val="accent4">
                  <a:lumMod val="60000"/>
                  <a:lumOff val="40000"/>
                </a:schemeClr>
              </a:solidFill>
            </a:endParaRPr>
          </a:p>
        </p:txBody>
      </p:sp>
      <p:sp>
        <p:nvSpPr>
          <p:cNvPr id="15" name="Прямоугольник 14"/>
          <p:cNvSpPr/>
          <p:nvPr/>
        </p:nvSpPr>
        <p:spPr>
          <a:xfrm>
            <a:off x="9736321" y="3246704"/>
            <a:ext cx="2183904" cy="584775"/>
          </a:xfrm>
          <a:prstGeom prst="rect">
            <a:avLst/>
          </a:prstGeom>
        </p:spPr>
        <p:txBody>
          <a:bodyPr wrap="square">
            <a:spAutoFit/>
          </a:bodyPr>
          <a:lstStyle/>
          <a:p>
            <a:r>
              <a:rPr lang="ru-RU" b="1" dirty="0">
                <a:solidFill>
                  <a:srgbClr val="000000"/>
                </a:solidFill>
                <a:latin typeface="GOTHIC"/>
              </a:rPr>
              <a:t>Серый скворец</a:t>
            </a:r>
          </a:p>
          <a:p>
            <a:r>
              <a:rPr lang="en-US" sz="1400" b="1" dirty="0" err="1">
                <a:solidFill>
                  <a:srgbClr val="8794BA"/>
                </a:solidFill>
                <a:latin typeface="GOTHIC"/>
              </a:rPr>
              <a:t>Sturnus</a:t>
            </a:r>
            <a:r>
              <a:rPr lang="en-US" sz="1400" b="1" dirty="0">
                <a:solidFill>
                  <a:srgbClr val="8794BA"/>
                </a:solidFill>
                <a:latin typeface="GOTHIC"/>
              </a:rPr>
              <a:t> </a:t>
            </a:r>
            <a:r>
              <a:rPr lang="en-US" sz="1400" b="1" dirty="0" err="1">
                <a:solidFill>
                  <a:srgbClr val="8794BA"/>
                </a:solidFill>
                <a:latin typeface="GOTHIC"/>
              </a:rPr>
              <a:t>cineraceus</a:t>
            </a:r>
            <a:endParaRPr lang="en-US" sz="1400" b="1" i="0" dirty="0">
              <a:solidFill>
                <a:srgbClr val="8794BA"/>
              </a:solidFill>
              <a:effectLst/>
              <a:latin typeface="GOTHIC"/>
            </a:endParaRPr>
          </a:p>
        </p:txBody>
      </p:sp>
      <p:sp>
        <p:nvSpPr>
          <p:cNvPr id="21" name="Управляющая кнопка: назад 20">
            <a:hlinkClick r:id="" action="ppaction://hlinkshowjump?jump=lastslideviewed" highlightClick="1"/>
          </p:cNvPr>
          <p:cNvSpPr/>
          <p:nvPr/>
        </p:nvSpPr>
        <p:spPr>
          <a:xfrm>
            <a:off x="10081120" y="6309320"/>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Управляющая кнопка: далее 21">
            <a:hlinkClick r:id="" action="ppaction://hlinkshowjump?jump=nextslide" highlightClick="1"/>
          </p:cNvPr>
          <p:cNvSpPr/>
          <p:nvPr/>
        </p:nvSpPr>
        <p:spPr>
          <a:xfrm>
            <a:off x="10729192" y="6309320"/>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Управляющая кнопка: домой 22">
            <a:hlinkClick r:id="" action="ppaction://hlinkshowjump?jump=firstslide" highlightClick="1"/>
          </p:cNvPr>
          <p:cNvSpPr/>
          <p:nvPr/>
        </p:nvSpPr>
        <p:spPr>
          <a:xfrm>
            <a:off x="11339610" y="6149317"/>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Управляющая кнопка: в начало 23">
            <a:hlinkClick r:id="rId9" action="ppaction://hlinksldjump" highlightClick="1"/>
          </p:cNvPr>
          <p:cNvSpPr/>
          <p:nvPr/>
        </p:nvSpPr>
        <p:spPr>
          <a:xfrm>
            <a:off x="11352584" y="5733256"/>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TextBox 24"/>
          <p:cNvSpPr txBox="1"/>
          <p:nvPr/>
        </p:nvSpPr>
        <p:spPr>
          <a:xfrm>
            <a:off x="3885237" y="1186081"/>
            <a:ext cx="790601" cy="400110"/>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Обычный </a:t>
            </a:r>
          </a:p>
        </p:txBody>
      </p:sp>
      <p:sp>
        <p:nvSpPr>
          <p:cNvPr id="26" name="TextBox 25"/>
          <p:cNvSpPr txBox="1"/>
          <p:nvPr/>
        </p:nvSpPr>
        <p:spPr>
          <a:xfrm>
            <a:off x="9825173" y="1257730"/>
            <a:ext cx="790601" cy="400110"/>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Редкий </a:t>
            </a:r>
          </a:p>
        </p:txBody>
      </p:sp>
      <p:sp>
        <p:nvSpPr>
          <p:cNvPr id="27" name="TextBox 26"/>
          <p:cNvSpPr txBox="1"/>
          <p:nvPr/>
        </p:nvSpPr>
        <p:spPr>
          <a:xfrm>
            <a:off x="3902004" y="3955356"/>
            <a:ext cx="1176925" cy="553998"/>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Многочисленный </a:t>
            </a:r>
          </a:p>
          <a:p>
            <a:r>
              <a:rPr lang="ru-RU" sz="1000" dirty="0" smtClean="0">
                <a:solidFill>
                  <a:schemeClr val="accent1">
                    <a:lumMod val="75000"/>
                  </a:schemeClr>
                </a:solidFill>
              </a:rPr>
              <a:t>Обычный </a:t>
            </a:r>
          </a:p>
        </p:txBody>
      </p:sp>
      <p:sp>
        <p:nvSpPr>
          <p:cNvPr id="28" name="TextBox 27"/>
          <p:cNvSpPr txBox="1"/>
          <p:nvPr/>
        </p:nvSpPr>
        <p:spPr>
          <a:xfrm>
            <a:off x="9753787" y="4006022"/>
            <a:ext cx="1176925" cy="400110"/>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Многочисленный </a:t>
            </a:r>
          </a:p>
        </p:txBody>
      </p:sp>
      <p:pic>
        <p:nvPicPr>
          <p:cNvPr id="5" name="sk_orec-obykno_ennyj-z_uki-prirod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544732" y="3988296"/>
            <a:ext cx="609600" cy="609600"/>
          </a:xfrm>
          <a:prstGeom prst="rect">
            <a:avLst/>
          </a:prstGeom>
        </p:spPr>
      </p:pic>
    </p:spTree>
    <p:extLst>
      <p:ext uri="{BB962C8B-B14F-4D97-AF65-F5344CB8AC3E}">
        <p14:creationId xmlns:p14="http://schemas.microsoft.com/office/powerpoint/2010/main" val="21115240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4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79576" y="5529708"/>
            <a:ext cx="9865096" cy="1067644"/>
          </a:xfrm>
        </p:spPr>
        <p:txBody>
          <a:bodyPr/>
          <a:lstStyle/>
          <a:p>
            <a:r>
              <a:rPr lang="ru-RU" dirty="0" smtClean="0"/>
              <a:t>Отряд Воробьинообразные </a:t>
            </a:r>
            <a:r>
              <a:rPr lang="ru-RU" sz="2400" dirty="0" smtClean="0"/>
              <a:t>(</a:t>
            </a:r>
            <a:r>
              <a:rPr lang="en-US" sz="2400" dirty="0" smtClean="0"/>
              <a:t>Passeriformes</a:t>
            </a:r>
            <a:r>
              <a:rPr lang="ru-RU" sz="2400" dirty="0" smtClean="0"/>
              <a:t>)</a:t>
            </a:r>
            <a:endParaRPr lang="en-US" sz="2400" dirty="0"/>
          </a:p>
        </p:txBody>
      </p:sp>
      <p:sp>
        <p:nvSpPr>
          <p:cNvPr id="4" name="Пятиугольник 3"/>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5" name="Прямоугольник 4"/>
          <p:cNvSpPr/>
          <p:nvPr/>
        </p:nvSpPr>
        <p:spPr>
          <a:xfrm>
            <a:off x="551384" y="5445224"/>
            <a:ext cx="886781" cy="923330"/>
          </a:xfrm>
          <a:prstGeom prst="rect">
            <a:avLst/>
          </a:prstGeom>
          <a:noFill/>
        </p:spPr>
        <p:txBody>
          <a:bodyPr wrap="none" lIns="91440" tIns="45720" rIns="91440" bIns="45720">
            <a:spAutoFit/>
          </a:bodyPr>
          <a:lstStyle/>
          <a:p>
            <a:pPr algn="ctr"/>
            <a:r>
              <a:rPr lang="ru-RU"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08</a:t>
            </a:r>
            <a:endParaRPr lang="ru-RU"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6" name="Subtitle 2"/>
          <p:cNvSpPr txBox="1">
            <a:spLocks/>
          </p:cNvSpPr>
          <p:nvPr/>
        </p:nvSpPr>
        <p:spPr>
          <a:xfrm>
            <a:off x="263352" y="3951058"/>
            <a:ext cx="3816424" cy="830997"/>
          </a:xfrm>
          <a:prstGeom prst="rect">
            <a:avLst/>
          </a:prstGeom>
          <a:solidFill>
            <a:srgbClr val="FBDED1"/>
          </a:solidFill>
          <a:ln>
            <a:solidFill>
              <a:srgbClr val="40A8F1"/>
            </a:solidFill>
          </a:ln>
        </p:spPr>
        <p:txBody>
          <a:bodyPr vert="horz" wrap="square" lIns="274320" tIns="45720" rIns="274320" bIns="45720" rtlCol="0">
            <a:spAutoFit/>
          </a:bodyPr>
          <a:lstStyle/>
          <a:p>
            <a:pPr lvl="0" defTabSz="914400"/>
            <a:r>
              <a:rPr lang="ru-RU" sz="2400" dirty="0" smtClean="0"/>
              <a:t>Семейство Овсянковые</a:t>
            </a:r>
            <a:r>
              <a:rPr lang="en-US" sz="2400" dirty="0" smtClean="0"/>
              <a:t> (</a:t>
            </a:r>
            <a:r>
              <a:rPr lang="en-US" sz="2400" dirty="0" err="1" smtClean="0"/>
              <a:t>Emberizidae</a:t>
            </a:r>
            <a:r>
              <a:rPr lang="en-US" sz="2400" dirty="0" smtClean="0"/>
              <a:t>)</a:t>
            </a:r>
            <a:endParaRPr kumimoji="0" lang="en-US" sz="2400" b="0" i="0" u="none" strike="noStrike" kern="1200" cap="none" spc="0" normalizeH="0" baseline="0" noProof="0" dirty="0">
              <a:ln>
                <a:noFill/>
              </a:ln>
              <a:solidFill>
                <a:sysClr val="windowText" lastClr="000000"/>
              </a:solidFill>
              <a:effectLst/>
              <a:uLnTx/>
              <a:uFillTx/>
              <a:latin typeface="+mn-lt"/>
              <a:ea typeface="+mn-ea"/>
              <a:cs typeface="+mn-cs"/>
            </a:endParaRPr>
          </a:p>
        </p:txBody>
      </p:sp>
      <p:sp>
        <p:nvSpPr>
          <p:cNvPr id="7" name="Subtitle 2"/>
          <p:cNvSpPr txBox="1">
            <a:spLocks/>
          </p:cNvSpPr>
          <p:nvPr/>
        </p:nvSpPr>
        <p:spPr>
          <a:xfrm>
            <a:off x="4151784" y="3951058"/>
            <a:ext cx="3888432" cy="830997"/>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400" dirty="0" smtClean="0"/>
              <a:t>Семейство Иволговые (</a:t>
            </a:r>
            <a:r>
              <a:rPr lang="en-US" sz="2400" dirty="0" err="1" smtClean="0"/>
              <a:t>Ploceidae</a:t>
            </a:r>
            <a:r>
              <a:rPr lang="ru-RU" sz="2400" dirty="0" smtClean="0"/>
              <a:t>)</a:t>
            </a:r>
            <a:endParaRPr kumimoji="0" lang="en-US" sz="2400" b="0" i="0" u="none" strike="noStrike" kern="1200" cap="none" spc="0" normalizeH="0" baseline="0" noProof="0" dirty="0">
              <a:ln>
                <a:noFill/>
              </a:ln>
              <a:solidFill>
                <a:schemeClr val="accent3"/>
              </a:solidFill>
              <a:effectLst/>
              <a:uLnTx/>
              <a:uFillTx/>
              <a:latin typeface="+mn-lt"/>
              <a:ea typeface="+mn-ea"/>
              <a:cs typeface="+mn-cs"/>
            </a:endParaRPr>
          </a:p>
        </p:txBody>
      </p:sp>
      <p:sp>
        <p:nvSpPr>
          <p:cNvPr id="8" name="Subtitle 2"/>
          <p:cNvSpPr txBox="1">
            <a:spLocks/>
          </p:cNvSpPr>
          <p:nvPr/>
        </p:nvSpPr>
        <p:spPr>
          <a:xfrm>
            <a:off x="8112224" y="3951058"/>
            <a:ext cx="3600400" cy="830997"/>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400" dirty="0" smtClean="0"/>
              <a:t>Семейство Славковые</a:t>
            </a:r>
            <a:r>
              <a:rPr lang="en-US" sz="2400" dirty="0" smtClean="0"/>
              <a:t> (</a:t>
            </a:r>
            <a:r>
              <a:rPr lang="en-US" sz="2400" dirty="0" err="1" smtClean="0"/>
              <a:t>Ftingillidae</a:t>
            </a:r>
            <a:r>
              <a:rPr lang="en-US" sz="2400" dirty="0" smtClean="0"/>
              <a:t>)</a:t>
            </a:r>
            <a:endParaRPr kumimoji="0" lang="en-US" sz="2400" b="0" i="0" u="none" strike="noStrike" kern="1200" cap="none" spc="0" normalizeH="0" baseline="0" noProof="0" dirty="0">
              <a:ln>
                <a:noFill/>
              </a:ln>
              <a:solidFill>
                <a:schemeClr val="accent3"/>
              </a:solidFill>
              <a:effectLst/>
              <a:uLnTx/>
              <a:uFillTx/>
              <a:latin typeface="+mn-lt"/>
              <a:ea typeface="+mn-ea"/>
              <a:cs typeface="+mn-cs"/>
            </a:endParaRPr>
          </a:p>
        </p:txBody>
      </p:sp>
      <p:sp>
        <p:nvSpPr>
          <p:cNvPr id="10" name="Subtitle 2"/>
          <p:cNvSpPr txBox="1">
            <a:spLocks/>
          </p:cNvSpPr>
          <p:nvPr/>
        </p:nvSpPr>
        <p:spPr>
          <a:xfrm>
            <a:off x="263352" y="3933056"/>
            <a:ext cx="3816424" cy="830997"/>
          </a:xfrm>
          <a:prstGeom prst="rect">
            <a:avLst/>
          </a:prstGeom>
          <a:solidFill>
            <a:srgbClr val="FBDED1"/>
          </a:solidFill>
          <a:ln>
            <a:solidFill>
              <a:srgbClr val="40A8F1"/>
            </a:solidFill>
          </a:ln>
        </p:spPr>
        <p:txBody>
          <a:bodyPr vert="horz" wrap="square" lIns="274320" tIns="45720" rIns="274320" bIns="45720" rtlCol="0">
            <a:spAutoFit/>
          </a:bodyPr>
          <a:lstStyle/>
          <a:p>
            <a:pPr lvl="0" defTabSz="914400"/>
            <a:r>
              <a:rPr lang="ru-RU" sz="2400" dirty="0" smtClean="0"/>
              <a:t>Семейство Овсянковые</a:t>
            </a:r>
            <a:r>
              <a:rPr lang="en-US" sz="2400" dirty="0" smtClean="0"/>
              <a:t> (</a:t>
            </a:r>
            <a:r>
              <a:rPr lang="en-US" sz="2400" dirty="0" err="1" smtClean="0"/>
              <a:t>Emberizidae</a:t>
            </a:r>
            <a:r>
              <a:rPr lang="en-US" sz="2400" dirty="0" smtClean="0"/>
              <a:t>)</a:t>
            </a:r>
            <a:endParaRPr kumimoji="0" lang="en-US" sz="2400" b="0" i="0" u="none" strike="noStrike" kern="1200" cap="none" spc="0" normalizeH="0" baseline="0" noProof="0" dirty="0">
              <a:ln>
                <a:noFill/>
              </a:ln>
              <a:solidFill>
                <a:sysClr val="windowText" lastClr="000000"/>
              </a:solidFill>
              <a:effectLst/>
              <a:uLnTx/>
              <a:uFillTx/>
              <a:latin typeface="+mn-lt"/>
              <a:ea typeface="+mn-ea"/>
              <a:cs typeface="+mn-cs"/>
            </a:endParaRPr>
          </a:p>
        </p:txBody>
      </p:sp>
      <p:sp>
        <p:nvSpPr>
          <p:cNvPr id="11" name="Subtitle 2"/>
          <p:cNvSpPr txBox="1">
            <a:spLocks/>
          </p:cNvSpPr>
          <p:nvPr/>
        </p:nvSpPr>
        <p:spPr>
          <a:xfrm>
            <a:off x="4151784" y="3933056"/>
            <a:ext cx="3888432" cy="830997"/>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400" dirty="0" smtClean="0"/>
              <a:t>Семейство Иволговые (</a:t>
            </a:r>
            <a:r>
              <a:rPr lang="en-US" sz="2400" dirty="0" err="1" smtClean="0"/>
              <a:t>Ploceidae</a:t>
            </a:r>
            <a:r>
              <a:rPr lang="ru-RU" sz="2400" dirty="0" smtClean="0"/>
              <a:t>)</a:t>
            </a:r>
            <a:endParaRPr kumimoji="0" lang="en-US" sz="2400" b="0" i="0" u="none" strike="noStrike" kern="1200" cap="none" spc="0" normalizeH="0" baseline="0" noProof="0" dirty="0">
              <a:ln>
                <a:noFill/>
              </a:ln>
              <a:solidFill>
                <a:schemeClr val="accent3"/>
              </a:solidFill>
              <a:effectLst/>
              <a:uLnTx/>
              <a:uFillTx/>
              <a:latin typeface="+mn-lt"/>
              <a:ea typeface="+mn-ea"/>
              <a:cs typeface="+mn-cs"/>
            </a:endParaRPr>
          </a:p>
        </p:txBody>
      </p:sp>
      <p:pic>
        <p:nvPicPr>
          <p:cNvPr id="3074" name="Picture 2" descr="https://fareastru.birds.watch/taxons/567/fronpic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5" y="692696"/>
            <a:ext cx="3924201" cy="2943151"/>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pic>
        <p:nvPicPr>
          <p:cNvPr id="3076" name="Picture 4" descr="https://fareastru.birds.watch/taxons/507/fronpic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6111" y="692697"/>
            <a:ext cx="3919603" cy="2939702"/>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pic>
        <p:nvPicPr>
          <p:cNvPr id="3078" name="Picture 6" descr="https://fareastru.birds.watch/taxons/468/fronpic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2049" y="692696"/>
            <a:ext cx="3919604" cy="2939703"/>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sp>
        <p:nvSpPr>
          <p:cNvPr id="13" name="Управляющая кнопка: назад 12">
            <a:hlinkClick r:id="" action="ppaction://hlinkshowjump?jump=lastslideviewed" highlightClick="1"/>
          </p:cNvPr>
          <p:cNvSpPr/>
          <p:nvPr/>
        </p:nvSpPr>
        <p:spPr>
          <a:xfrm>
            <a:off x="10056440" y="6237312"/>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Управляющая кнопка: далее 13">
            <a:hlinkClick r:id="" action="ppaction://hlinkshowjump?jump=nextslide" highlightClick="1"/>
          </p:cNvPr>
          <p:cNvSpPr/>
          <p:nvPr/>
        </p:nvSpPr>
        <p:spPr>
          <a:xfrm>
            <a:off x="10704512" y="6237312"/>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Управляющая кнопка: домой 14">
            <a:hlinkClick r:id="" action="ppaction://hlinkshowjump?jump=firstslide" highlightClick="1"/>
          </p:cNvPr>
          <p:cNvSpPr/>
          <p:nvPr/>
        </p:nvSpPr>
        <p:spPr>
          <a:xfrm>
            <a:off x="11463672" y="6129300"/>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ятиугольник 16">
            <a:hlinkClick r:id="rId6" action="ppaction://hlinksldjump"/>
          </p:cNvPr>
          <p:cNvSpPr/>
          <p:nvPr/>
        </p:nvSpPr>
        <p:spPr>
          <a:xfrm>
            <a:off x="5447928" y="3681028"/>
            <a:ext cx="1584176" cy="2880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ПОДРОБНЕЕ</a:t>
            </a:r>
            <a:endParaRPr lang="ru-RU" b="1" dirty="0"/>
          </a:p>
        </p:txBody>
      </p:sp>
      <p:sp>
        <p:nvSpPr>
          <p:cNvPr id="19" name="Управляющая кнопка: в начало 18">
            <a:hlinkClick r:id="rId7" action="ppaction://hlinksldjump" highlightClick="1"/>
          </p:cNvPr>
          <p:cNvSpPr/>
          <p:nvPr/>
        </p:nvSpPr>
        <p:spPr>
          <a:xfrm>
            <a:off x="11424592" y="5157192"/>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607969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ый треугольник 10"/>
          <p:cNvSpPr/>
          <p:nvPr/>
        </p:nvSpPr>
        <p:spPr>
          <a:xfrm flipH="1">
            <a:off x="4655840" y="1484784"/>
            <a:ext cx="7536160" cy="5373216"/>
          </a:xfrm>
          <a:prstGeom prst="rtTriangle">
            <a:avLst/>
          </a:prstGeom>
          <a:solidFill>
            <a:srgbClr val="CAE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p:cNvSpPr>
            <a:spLocks noGrp="1"/>
          </p:cNvSpPr>
          <p:nvPr>
            <p:ph type="ctrTitle"/>
          </p:nvPr>
        </p:nvSpPr>
        <p:spPr>
          <a:xfrm>
            <a:off x="0" y="6021288"/>
            <a:ext cx="8434459" cy="836712"/>
          </a:xfrm>
        </p:spPr>
        <p:txBody>
          <a:bodyPr/>
          <a:lstStyle/>
          <a:p>
            <a:r>
              <a:rPr lang="ru-RU" dirty="0" smtClean="0"/>
              <a:t>Отряд </a:t>
            </a:r>
            <a:r>
              <a:rPr lang="ru-RU" dirty="0" err="1" smtClean="0"/>
              <a:t>воробьинообразные</a:t>
            </a:r>
            <a:endParaRPr lang="en-US" dirty="0"/>
          </a:p>
        </p:txBody>
      </p:sp>
      <p:sp>
        <p:nvSpPr>
          <p:cNvPr id="4" name="Slide Number Placeholder 3"/>
          <p:cNvSpPr>
            <a:spLocks noGrp="1"/>
          </p:cNvSpPr>
          <p:nvPr>
            <p:ph type="sldNum" sz="quarter" idx="15"/>
          </p:nvPr>
        </p:nvSpPr>
        <p:spPr/>
        <p:txBody>
          <a:bodyPr/>
          <a:lstStyle/>
          <a:p>
            <a:fld id="{FC1CF07D-8B3F-4D32-B059-0039CEA46DB1}" type="slidenum">
              <a:rPr lang="en-US" smtClean="0"/>
              <a:pPr/>
              <a:t>25</a:t>
            </a:fld>
            <a:endParaRPr lang="en-US"/>
          </a:p>
        </p:txBody>
      </p:sp>
      <p:sp>
        <p:nvSpPr>
          <p:cNvPr id="6" name="Прямоугольник 5"/>
          <p:cNvSpPr/>
          <p:nvPr/>
        </p:nvSpPr>
        <p:spPr>
          <a:xfrm>
            <a:off x="263352" y="152636"/>
            <a:ext cx="5857328" cy="2808312"/>
          </a:xfrm>
          <a:prstGeom prst="rect">
            <a:avLst/>
          </a:prstGeom>
          <a:solidFill>
            <a:schemeClr val="accent5">
              <a:lumMod val="20000"/>
              <a:lumOff val="80000"/>
              <a:alpha val="79000"/>
            </a:schemeClr>
          </a:solidFill>
          <a:ln>
            <a:solidFill>
              <a:srgbClr val="CAE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6240016" y="152636"/>
            <a:ext cx="5760640" cy="2808312"/>
          </a:xfrm>
          <a:prstGeom prst="rect">
            <a:avLst/>
          </a:prstGeom>
          <a:solidFill>
            <a:srgbClr val="99FF99">
              <a:alpha val="70000"/>
            </a:srgbClr>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263352" y="3212976"/>
            <a:ext cx="5857328" cy="2808312"/>
          </a:xfrm>
          <a:prstGeom prst="rect">
            <a:avLst/>
          </a:prstGeom>
          <a:solidFill>
            <a:schemeClr val="accent2">
              <a:lumMod val="20000"/>
              <a:lumOff val="80000"/>
              <a:alpha val="74000"/>
            </a:schemeClr>
          </a:solidFill>
          <a:ln>
            <a:solidFill>
              <a:srgbClr val="FB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2">
                  <a:lumMod val="20000"/>
                  <a:lumOff val="80000"/>
                </a:schemeClr>
              </a:solidFill>
            </a:endParaRPr>
          </a:p>
        </p:txBody>
      </p:sp>
      <p:sp>
        <p:nvSpPr>
          <p:cNvPr id="9" name="Прямоугольник 8"/>
          <p:cNvSpPr/>
          <p:nvPr/>
        </p:nvSpPr>
        <p:spPr>
          <a:xfrm>
            <a:off x="6240016" y="3196989"/>
            <a:ext cx="5760640" cy="2808312"/>
          </a:xfrm>
          <a:prstGeom prst="rect">
            <a:avLst/>
          </a:prstGeom>
          <a:solidFill>
            <a:srgbClr val="FFFFCC">
              <a:alpha val="69804"/>
            </a:srgbClr>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00"/>
              </a:solidFill>
            </a:endParaRPr>
          </a:p>
        </p:txBody>
      </p:sp>
      <p:pic>
        <p:nvPicPr>
          <p:cNvPr id="113666" name="Picture 2" descr="https://fareastru.birds.watch/taxons/575/fronpic1.jpg"/>
          <p:cNvPicPr>
            <a:picLocks noChangeAspect="1" noChangeArrowheads="1"/>
          </p:cNvPicPr>
          <p:nvPr/>
        </p:nvPicPr>
        <p:blipFill>
          <a:blip r:embed="rId3" cstate="print"/>
          <a:srcRect/>
          <a:stretch>
            <a:fillRect/>
          </a:stretch>
        </p:blipFill>
        <p:spPr bwMode="auto">
          <a:xfrm>
            <a:off x="407369" y="332657"/>
            <a:ext cx="3312368" cy="2484276"/>
          </a:xfrm>
          <a:prstGeom prst="rect">
            <a:avLst/>
          </a:prstGeom>
          <a:noFill/>
          <a:ln w="28575">
            <a:solidFill>
              <a:srgbClr val="00B050"/>
            </a:solidFill>
          </a:ln>
        </p:spPr>
      </p:pic>
      <p:sp>
        <p:nvSpPr>
          <p:cNvPr id="12" name="Прямоугольник 11"/>
          <p:cNvSpPr/>
          <p:nvPr/>
        </p:nvSpPr>
        <p:spPr>
          <a:xfrm>
            <a:off x="3719736" y="332656"/>
            <a:ext cx="2304256" cy="646331"/>
          </a:xfrm>
          <a:prstGeom prst="rect">
            <a:avLst/>
          </a:prstGeom>
        </p:spPr>
        <p:txBody>
          <a:bodyPr wrap="square">
            <a:spAutoFit/>
          </a:bodyPr>
          <a:lstStyle/>
          <a:p>
            <a:r>
              <a:rPr lang="ru-RU" b="1" dirty="0" smtClean="0"/>
              <a:t>Седоголовая овсянка</a:t>
            </a:r>
          </a:p>
          <a:p>
            <a:r>
              <a:rPr lang="en-US" sz="1400" b="1" dirty="0" err="1" smtClean="0"/>
              <a:t>Ocyris</a:t>
            </a:r>
            <a:r>
              <a:rPr lang="en-US" sz="1400" b="1" dirty="0" smtClean="0"/>
              <a:t> </a:t>
            </a:r>
            <a:r>
              <a:rPr lang="en-US" sz="1400" b="1" dirty="0" err="1" smtClean="0"/>
              <a:t>spodocephalus</a:t>
            </a:r>
            <a:r>
              <a:rPr lang="en-US" b="1" dirty="0" smtClean="0"/>
              <a:t> </a:t>
            </a:r>
            <a:endParaRPr lang="en-US" b="1" dirty="0"/>
          </a:p>
        </p:txBody>
      </p:sp>
      <p:pic>
        <p:nvPicPr>
          <p:cNvPr id="113668" name="Picture 4" descr="https://fareastru.birds.watch/taxons/573/fronpic1.jpg"/>
          <p:cNvPicPr>
            <a:picLocks noChangeAspect="1" noChangeArrowheads="1"/>
          </p:cNvPicPr>
          <p:nvPr/>
        </p:nvPicPr>
        <p:blipFill>
          <a:blip r:embed="rId4" cstate="print"/>
          <a:srcRect/>
          <a:stretch>
            <a:fillRect/>
          </a:stretch>
        </p:blipFill>
        <p:spPr bwMode="auto">
          <a:xfrm>
            <a:off x="6384032" y="332656"/>
            <a:ext cx="3312368" cy="2484276"/>
          </a:xfrm>
          <a:prstGeom prst="rect">
            <a:avLst/>
          </a:prstGeom>
          <a:noFill/>
          <a:ln w="28575">
            <a:solidFill>
              <a:srgbClr val="FFFF00"/>
            </a:solidFill>
          </a:ln>
        </p:spPr>
      </p:pic>
      <p:sp>
        <p:nvSpPr>
          <p:cNvPr id="13" name="Прямоугольник 12"/>
          <p:cNvSpPr/>
          <p:nvPr/>
        </p:nvSpPr>
        <p:spPr>
          <a:xfrm>
            <a:off x="9912424" y="404664"/>
            <a:ext cx="1679848" cy="584775"/>
          </a:xfrm>
          <a:prstGeom prst="rect">
            <a:avLst/>
          </a:prstGeom>
        </p:spPr>
        <p:txBody>
          <a:bodyPr wrap="square">
            <a:spAutoFit/>
          </a:bodyPr>
          <a:lstStyle/>
          <a:p>
            <a:r>
              <a:rPr lang="ru-RU" b="1" dirty="0" smtClean="0"/>
              <a:t>Дубровник</a:t>
            </a:r>
          </a:p>
          <a:p>
            <a:r>
              <a:rPr lang="en-US" sz="1400" b="1" dirty="0" err="1" smtClean="0"/>
              <a:t>Ocyris</a:t>
            </a:r>
            <a:r>
              <a:rPr lang="en-US" sz="1400" b="1" dirty="0" smtClean="0"/>
              <a:t> </a:t>
            </a:r>
            <a:r>
              <a:rPr lang="en-US" sz="1400" b="1" dirty="0" err="1" smtClean="0"/>
              <a:t>aureolus</a:t>
            </a:r>
            <a:endParaRPr lang="en-US" sz="1400" b="1" dirty="0"/>
          </a:p>
        </p:txBody>
      </p:sp>
      <p:pic>
        <p:nvPicPr>
          <p:cNvPr id="113670" name="Picture 6" descr="https://fareastru.birds.watch/taxons/565/fronpic1.jpg"/>
          <p:cNvPicPr>
            <a:picLocks noChangeAspect="1" noChangeArrowheads="1"/>
          </p:cNvPicPr>
          <p:nvPr/>
        </p:nvPicPr>
        <p:blipFill>
          <a:blip r:embed="rId5" cstate="print"/>
          <a:srcRect/>
          <a:stretch>
            <a:fillRect/>
          </a:stretch>
        </p:blipFill>
        <p:spPr bwMode="auto">
          <a:xfrm>
            <a:off x="407368" y="3356992"/>
            <a:ext cx="3287688" cy="2465766"/>
          </a:xfrm>
          <a:prstGeom prst="rect">
            <a:avLst/>
          </a:prstGeom>
          <a:noFill/>
          <a:ln w="28575">
            <a:solidFill>
              <a:srgbClr val="FF0000"/>
            </a:solidFill>
          </a:ln>
        </p:spPr>
      </p:pic>
      <p:sp>
        <p:nvSpPr>
          <p:cNvPr id="15" name="Прямоугольник 14"/>
          <p:cNvSpPr/>
          <p:nvPr/>
        </p:nvSpPr>
        <p:spPr>
          <a:xfrm>
            <a:off x="3719736" y="3429000"/>
            <a:ext cx="2327920" cy="584775"/>
          </a:xfrm>
          <a:prstGeom prst="rect">
            <a:avLst/>
          </a:prstGeom>
        </p:spPr>
        <p:txBody>
          <a:bodyPr wrap="square">
            <a:spAutoFit/>
          </a:bodyPr>
          <a:lstStyle/>
          <a:p>
            <a:r>
              <a:rPr lang="ru-RU" b="1" dirty="0" err="1" smtClean="0"/>
              <a:t>Красноухая</a:t>
            </a:r>
            <a:r>
              <a:rPr lang="ru-RU" b="1" dirty="0" smtClean="0"/>
              <a:t> овсянка</a:t>
            </a:r>
          </a:p>
          <a:p>
            <a:r>
              <a:rPr lang="en-US" sz="1400" b="1" dirty="0" err="1" smtClean="0"/>
              <a:t>Emberiza</a:t>
            </a:r>
            <a:r>
              <a:rPr lang="en-US" sz="1400" b="1" dirty="0" smtClean="0"/>
              <a:t> </a:t>
            </a:r>
            <a:r>
              <a:rPr lang="en-US" sz="1400" b="1" dirty="0" err="1" smtClean="0"/>
              <a:t>cioides</a:t>
            </a:r>
            <a:endParaRPr lang="en-US" sz="1400" b="1" dirty="0"/>
          </a:p>
        </p:txBody>
      </p:sp>
      <p:pic>
        <p:nvPicPr>
          <p:cNvPr id="113672" name="Picture 8" descr="https://fareastru.birds.watch/taxons/572/fronpic1.jpg"/>
          <p:cNvPicPr>
            <a:picLocks noChangeAspect="1" noChangeArrowheads="1"/>
          </p:cNvPicPr>
          <p:nvPr/>
        </p:nvPicPr>
        <p:blipFill>
          <a:blip r:embed="rId6" cstate="print"/>
          <a:srcRect/>
          <a:stretch>
            <a:fillRect/>
          </a:stretch>
        </p:blipFill>
        <p:spPr bwMode="auto">
          <a:xfrm>
            <a:off x="8328248" y="3284984"/>
            <a:ext cx="3552395" cy="2664296"/>
          </a:xfrm>
          <a:prstGeom prst="rect">
            <a:avLst/>
          </a:prstGeom>
          <a:noFill/>
          <a:ln w="28575">
            <a:solidFill>
              <a:srgbClr val="FF0000"/>
            </a:solidFill>
          </a:ln>
        </p:spPr>
      </p:pic>
      <p:sp>
        <p:nvSpPr>
          <p:cNvPr id="17" name="Прямоугольник 16"/>
          <p:cNvSpPr/>
          <p:nvPr/>
        </p:nvSpPr>
        <p:spPr>
          <a:xfrm>
            <a:off x="6312024" y="3429000"/>
            <a:ext cx="2327920" cy="861774"/>
          </a:xfrm>
          <a:prstGeom prst="rect">
            <a:avLst/>
          </a:prstGeom>
        </p:spPr>
        <p:txBody>
          <a:bodyPr wrap="square">
            <a:spAutoFit/>
          </a:bodyPr>
          <a:lstStyle/>
          <a:p>
            <a:r>
              <a:rPr lang="ru-RU" b="1" dirty="0" err="1" smtClean="0"/>
              <a:t>Рыжешейная</a:t>
            </a:r>
            <a:r>
              <a:rPr lang="ru-RU" b="1" dirty="0" smtClean="0"/>
              <a:t> овсянка</a:t>
            </a:r>
          </a:p>
          <a:p>
            <a:r>
              <a:rPr lang="en-US" sz="1400" b="1" dirty="0" err="1" smtClean="0"/>
              <a:t>Schoeniclus</a:t>
            </a:r>
            <a:r>
              <a:rPr lang="en-US" sz="1400" b="1" dirty="0" smtClean="0"/>
              <a:t> </a:t>
            </a:r>
            <a:r>
              <a:rPr lang="en-US" sz="1400" b="1" dirty="0" err="1" smtClean="0"/>
              <a:t>yessoensis</a:t>
            </a:r>
            <a:r>
              <a:rPr lang="en-US" sz="1400" b="1" dirty="0" smtClean="0"/>
              <a:t> </a:t>
            </a:r>
            <a:endParaRPr lang="en-US" sz="1400" b="1" dirty="0"/>
          </a:p>
        </p:txBody>
      </p:sp>
      <p:sp>
        <p:nvSpPr>
          <p:cNvPr id="18" name="Прямоугольник 17"/>
          <p:cNvSpPr/>
          <p:nvPr/>
        </p:nvSpPr>
        <p:spPr>
          <a:xfrm>
            <a:off x="3935760" y="5445224"/>
            <a:ext cx="3960440" cy="369332"/>
          </a:xfrm>
          <a:prstGeom prst="rect">
            <a:avLst/>
          </a:prstGeom>
          <a:solidFill>
            <a:schemeClr val="bg1">
              <a:lumMod val="95000"/>
            </a:schemeClr>
          </a:solidFill>
        </p:spPr>
        <p:txBody>
          <a:bodyPr wrap="square">
            <a:spAutoFit/>
          </a:bodyPr>
          <a:lstStyle/>
          <a:p>
            <a:pPr algn="ctr"/>
            <a:r>
              <a:rPr lang="ru-RU" dirty="0" smtClean="0">
                <a:latin typeface="Verdana" panose="020B0604030504040204" pitchFamily="34" charset="0"/>
              </a:rPr>
              <a:t>Семейство Овсянковые</a:t>
            </a:r>
            <a:endParaRPr lang="ru-RU" dirty="0"/>
          </a:p>
        </p:txBody>
      </p:sp>
      <p:sp>
        <p:nvSpPr>
          <p:cNvPr id="19" name="Управляющая кнопка: назад 18">
            <a:hlinkClick r:id="" action="ppaction://hlinkshowjump?jump=lastslideviewed" highlightClick="1"/>
          </p:cNvPr>
          <p:cNvSpPr/>
          <p:nvPr/>
        </p:nvSpPr>
        <p:spPr>
          <a:xfrm>
            <a:off x="10056440" y="6237312"/>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Управляющая кнопка: далее 19">
            <a:hlinkClick r:id="" action="ppaction://hlinkshowjump?jump=nextslide" highlightClick="1"/>
          </p:cNvPr>
          <p:cNvSpPr/>
          <p:nvPr/>
        </p:nvSpPr>
        <p:spPr>
          <a:xfrm>
            <a:off x="10704512" y="6237312"/>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Управляющая кнопка: домой 20">
            <a:hlinkClick r:id="" action="ppaction://hlinkshowjump?jump=firstslide" highlightClick="1"/>
          </p:cNvPr>
          <p:cNvSpPr/>
          <p:nvPr/>
        </p:nvSpPr>
        <p:spPr>
          <a:xfrm>
            <a:off x="11463672" y="6129300"/>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Управляющая кнопка: в начало 21">
            <a:hlinkClick r:id="rId7" action="ppaction://hlinksldjump" highlightClick="1"/>
          </p:cNvPr>
          <p:cNvSpPr/>
          <p:nvPr/>
        </p:nvSpPr>
        <p:spPr>
          <a:xfrm>
            <a:off x="11463672" y="5733256"/>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p:cNvSpPr txBox="1"/>
          <p:nvPr/>
        </p:nvSpPr>
        <p:spPr>
          <a:xfrm>
            <a:off x="3787503" y="998959"/>
            <a:ext cx="1176925" cy="553998"/>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Многочисленный </a:t>
            </a:r>
          </a:p>
          <a:p>
            <a:r>
              <a:rPr lang="ru-RU" sz="1000" dirty="0" smtClean="0">
                <a:solidFill>
                  <a:schemeClr val="accent1">
                    <a:lumMod val="75000"/>
                  </a:schemeClr>
                </a:solidFill>
              </a:rPr>
              <a:t>Обычный </a:t>
            </a:r>
          </a:p>
        </p:txBody>
      </p:sp>
      <p:sp>
        <p:nvSpPr>
          <p:cNvPr id="24" name="TextBox 23"/>
          <p:cNvSpPr txBox="1"/>
          <p:nvPr/>
        </p:nvSpPr>
        <p:spPr>
          <a:xfrm>
            <a:off x="3787503" y="4401090"/>
            <a:ext cx="790601" cy="400110"/>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Редкий </a:t>
            </a:r>
          </a:p>
        </p:txBody>
      </p:sp>
      <p:sp>
        <p:nvSpPr>
          <p:cNvPr id="25" name="TextBox 24"/>
          <p:cNvSpPr txBox="1"/>
          <p:nvPr/>
        </p:nvSpPr>
        <p:spPr>
          <a:xfrm>
            <a:off x="7482781" y="4417367"/>
            <a:ext cx="790601" cy="400110"/>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Редкий </a:t>
            </a:r>
          </a:p>
        </p:txBody>
      </p:sp>
      <p:sp>
        <p:nvSpPr>
          <p:cNvPr id="26" name="TextBox 25"/>
          <p:cNvSpPr txBox="1"/>
          <p:nvPr/>
        </p:nvSpPr>
        <p:spPr>
          <a:xfrm>
            <a:off x="9896228" y="1053587"/>
            <a:ext cx="790601" cy="553998"/>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Обычный </a:t>
            </a:r>
          </a:p>
          <a:p>
            <a:r>
              <a:rPr lang="ru-RU" sz="1000" dirty="0" smtClean="0">
                <a:solidFill>
                  <a:schemeClr val="accent1">
                    <a:lumMod val="75000"/>
                  </a:schemeClr>
                </a:solidFill>
              </a:rPr>
              <a:t>Редкий </a:t>
            </a:r>
          </a:p>
        </p:txBody>
      </p:sp>
    </p:spTree>
    <p:extLst>
      <p:ext uri="{BB962C8B-B14F-4D97-AF65-F5344CB8AC3E}">
        <p14:creationId xmlns:p14="http://schemas.microsoft.com/office/powerpoint/2010/main" val="17498485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ый треугольник 10"/>
          <p:cNvSpPr/>
          <p:nvPr/>
        </p:nvSpPr>
        <p:spPr>
          <a:xfrm flipH="1">
            <a:off x="4655840" y="1484784"/>
            <a:ext cx="7536160" cy="5373216"/>
          </a:xfrm>
          <a:prstGeom prst="rtTriangle">
            <a:avLst/>
          </a:prstGeom>
          <a:solidFill>
            <a:srgbClr val="CAE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p:cNvSpPr>
            <a:spLocks noGrp="1"/>
          </p:cNvSpPr>
          <p:nvPr>
            <p:ph type="ctrTitle"/>
          </p:nvPr>
        </p:nvSpPr>
        <p:spPr>
          <a:xfrm>
            <a:off x="0" y="6021288"/>
            <a:ext cx="8434459" cy="836712"/>
          </a:xfrm>
        </p:spPr>
        <p:txBody>
          <a:bodyPr/>
          <a:lstStyle/>
          <a:p>
            <a:r>
              <a:rPr lang="ru-RU" dirty="0" smtClean="0"/>
              <a:t>Отряд </a:t>
            </a:r>
            <a:r>
              <a:rPr lang="ru-RU" dirty="0" err="1" smtClean="0"/>
              <a:t>ВОРОБЬИНОобразные</a:t>
            </a:r>
            <a:endParaRPr lang="en-US" dirty="0"/>
          </a:p>
        </p:txBody>
      </p:sp>
      <p:sp>
        <p:nvSpPr>
          <p:cNvPr id="4" name="Slide Number Placeholder 3"/>
          <p:cNvSpPr>
            <a:spLocks noGrp="1"/>
          </p:cNvSpPr>
          <p:nvPr>
            <p:ph type="sldNum" sz="quarter" idx="15"/>
          </p:nvPr>
        </p:nvSpPr>
        <p:spPr/>
        <p:txBody>
          <a:bodyPr/>
          <a:lstStyle/>
          <a:p>
            <a:fld id="{FC1CF07D-8B3F-4D32-B059-0039CEA46DB1}" type="slidenum">
              <a:rPr lang="en-US" smtClean="0"/>
              <a:pPr/>
              <a:t>26</a:t>
            </a:fld>
            <a:endParaRPr lang="en-US"/>
          </a:p>
        </p:txBody>
      </p:sp>
      <p:sp>
        <p:nvSpPr>
          <p:cNvPr id="6" name="Прямоугольник 5"/>
          <p:cNvSpPr/>
          <p:nvPr/>
        </p:nvSpPr>
        <p:spPr>
          <a:xfrm>
            <a:off x="263352" y="152636"/>
            <a:ext cx="5857328" cy="2808312"/>
          </a:xfrm>
          <a:prstGeom prst="rect">
            <a:avLst/>
          </a:prstGeom>
          <a:solidFill>
            <a:schemeClr val="accent5">
              <a:lumMod val="20000"/>
              <a:lumOff val="80000"/>
              <a:alpha val="79000"/>
            </a:schemeClr>
          </a:solidFill>
          <a:ln>
            <a:solidFill>
              <a:srgbClr val="CAE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p:cNvSpPr/>
          <p:nvPr/>
        </p:nvSpPr>
        <p:spPr>
          <a:xfrm>
            <a:off x="6240016" y="152636"/>
            <a:ext cx="5760640" cy="2808312"/>
          </a:xfrm>
          <a:prstGeom prst="rect">
            <a:avLst/>
          </a:prstGeom>
          <a:solidFill>
            <a:srgbClr val="99FF99">
              <a:alpha val="70000"/>
            </a:srgbClr>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263352" y="3212976"/>
            <a:ext cx="5857328" cy="2808312"/>
          </a:xfrm>
          <a:prstGeom prst="rect">
            <a:avLst/>
          </a:prstGeom>
          <a:solidFill>
            <a:schemeClr val="accent2">
              <a:lumMod val="20000"/>
              <a:lumOff val="80000"/>
              <a:alpha val="74000"/>
            </a:schemeClr>
          </a:solidFill>
          <a:ln>
            <a:solidFill>
              <a:srgbClr val="FB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2">
                  <a:lumMod val="20000"/>
                  <a:lumOff val="80000"/>
                </a:schemeClr>
              </a:solidFill>
            </a:endParaRPr>
          </a:p>
        </p:txBody>
      </p:sp>
      <p:sp>
        <p:nvSpPr>
          <p:cNvPr id="9" name="Прямоугольник 8"/>
          <p:cNvSpPr/>
          <p:nvPr/>
        </p:nvSpPr>
        <p:spPr>
          <a:xfrm>
            <a:off x="6240016" y="3196989"/>
            <a:ext cx="5760640" cy="2808312"/>
          </a:xfrm>
          <a:prstGeom prst="rect">
            <a:avLst/>
          </a:prstGeom>
          <a:solidFill>
            <a:srgbClr val="FFFFCC">
              <a:alpha val="69804"/>
            </a:srgbClr>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00"/>
              </a:solidFill>
            </a:endParaRPr>
          </a:p>
        </p:txBody>
      </p:sp>
      <p:pic>
        <p:nvPicPr>
          <p:cNvPr id="120834" name="Picture 2" descr="https://fareastru.birds.watch/taxons/507/fronpic1.jpg"/>
          <p:cNvPicPr>
            <a:picLocks noChangeAspect="1" noChangeArrowheads="1"/>
          </p:cNvPicPr>
          <p:nvPr/>
        </p:nvPicPr>
        <p:blipFill>
          <a:blip r:embed="rId3" cstate="print"/>
          <a:srcRect/>
          <a:stretch>
            <a:fillRect/>
          </a:stretch>
        </p:blipFill>
        <p:spPr bwMode="auto">
          <a:xfrm>
            <a:off x="407368" y="332656"/>
            <a:ext cx="3360373" cy="2520280"/>
          </a:xfrm>
          <a:prstGeom prst="rect">
            <a:avLst/>
          </a:prstGeom>
          <a:noFill/>
          <a:ln w="28575">
            <a:solidFill>
              <a:srgbClr val="FFFF00"/>
            </a:solidFill>
          </a:ln>
        </p:spPr>
      </p:pic>
      <p:sp>
        <p:nvSpPr>
          <p:cNvPr id="10" name="Прямоугольник 9"/>
          <p:cNvSpPr/>
          <p:nvPr/>
        </p:nvSpPr>
        <p:spPr>
          <a:xfrm>
            <a:off x="3791744" y="332656"/>
            <a:ext cx="2183904" cy="646331"/>
          </a:xfrm>
          <a:prstGeom prst="rect">
            <a:avLst/>
          </a:prstGeom>
        </p:spPr>
        <p:txBody>
          <a:bodyPr wrap="square">
            <a:spAutoFit/>
          </a:bodyPr>
          <a:lstStyle/>
          <a:p>
            <a:r>
              <a:rPr lang="ru-RU" b="1" dirty="0" smtClean="0"/>
              <a:t>Китайская иволга</a:t>
            </a:r>
          </a:p>
          <a:p>
            <a:r>
              <a:rPr lang="en-US" sz="1400" b="1" dirty="0" err="1" smtClean="0"/>
              <a:t>Oriolus</a:t>
            </a:r>
            <a:r>
              <a:rPr lang="en-US" sz="1400" b="1" dirty="0" smtClean="0"/>
              <a:t> </a:t>
            </a:r>
            <a:r>
              <a:rPr lang="en-US" sz="1400" b="1" dirty="0" err="1" smtClean="0"/>
              <a:t>chinensis</a:t>
            </a:r>
            <a:r>
              <a:rPr lang="en-US" b="1" dirty="0" smtClean="0"/>
              <a:t> </a:t>
            </a:r>
            <a:endParaRPr lang="en-US" b="1" dirty="0"/>
          </a:p>
        </p:txBody>
      </p:sp>
      <p:sp>
        <p:nvSpPr>
          <p:cNvPr id="12" name="Прямоугольник 11"/>
          <p:cNvSpPr/>
          <p:nvPr/>
        </p:nvSpPr>
        <p:spPr>
          <a:xfrm>
            <a:off x="3935760" y="2204864"/>
            <a:ext cx="2160240" cy="646331"/>
          </a:xfrm>
          <a:prstGeom prst="rect">
            <a:avLst/>
          </a:prstGeom>
          <a:solidFill>
            <a:schemeClr val="bg1">
              <a:lumMod val="95000"/>
            </a:schemeClr>
          </a:solidFill>
        </p:spPr>
        <p:txBody>
          <a:bodyPr wrap="square">
            <a:spAutoFit/>
          </a:bodyPr>
          <a:lstStyle/>
          <a:p>
            <a:pPr algn="ctr"/>
            <a:r>
              <a:rPr lang="ru-RU" dirty="0" smtClean="0">
                <a:latin typeface="Verdana" panose="020B0604030504040204" pitchFamily="34" charset="0"/>
              </a:rPr>
              <a:t>Семейство Иволговые</a:t>
            </a:r>
            <a:endParaRPr lang="ru-RU" dirty="0"/>
          </a:p>
        </p:txBody>
      </p:sp>
      <p:pic>
        <p:nvPicPr>
          <p:cNvPr id="120836" name="Picture 4" descr="https://fareastru.birds.watch/taxons/462/fronpic1.jpg"/>
          <p:cNvPicPr>
            <a:picLocks noChangeAspect="1" noChangeArrowheads="1"/>
          </p:cNvPicPr>
          <p:nvPr/>
        </p:nvPicPr>
        <p:blipFill>
          <a:blip r:embed="rId4" cstate="print"/>
          <a:srcRect/>
          <a:stretch>
            <a:fillRect/>
          </a:stretch>
        </p:blipFill>
        <p:spPr bwMode="auto">
          <a:xfrm>
            <a:off x="6384032" y="332656"/>
            <a:ext cx="3360373" cy="2520280"/>
          </a:xfrm>
          <a:prstGeom prst="rect">
            <a:avLst/>
          </a:prstGeom>
          <a:noFill/>
          <a:ln w="28575">
            <a:solidFill>
              <a:srgbClr val="FF0000"/>
            </a:solidFill>
          </a:ln>
        </p:spPr>
      </p:pic>
      <p:sp>
        <p:nvSpPr>
          <p:cNvPr id="13" name="Прямоугольник 12"/>
          <p:cNvSpPr/>
          <p:nvPr/>
        </p:nvSpPr>
        <p:spPr>
          <a:xfrm>
            <a:off x="9768408" y="2204864"/>
            <a:ext cx="2160240" cy="646331"/>
          </a:xfrm>
          <a:prstGeom prst="rect">
            <a:avLst/>
          </a:prstGeom>
          <a:solidFill>
            <a:schemeClr val="bg1">
              <a:lumMod val="95000"/>
            </a:schemeClr>
          </a:solidFill>
        </p:spPr>
        <p:txBody>
          <a:bodyPr wrap="square">
            <a:spAutoFit/>
          </a:bodyPr>
          <a:lstStyle/>
          <a:p>
            <a:pPr algn="ctr"/>
            <a:r>
              <a:rPr lang="ru-RU" dirty="0" smtClean="0">
                <a:latin typeface="Verdana" panose="020B0604030504040204" pitchFamily="34" charset="0"/>
              </a:rPr>
              <a:t>Семейство Славковые</a:t>
            </a:r>
            <a:endParaRPr lang="ru-RU" dirty="0"/>
          </a:p>
        </p:txBody>
      </p:sp>
      <p:sp>
        <p:nvSpPr>
          <p:cNvPr id="14" name="Прямоугольник 13"/>
          <p:cNvSpPr/>
          <p:nvPr/>
        </p:nvSpPr>
        <p:spPr>
          <a:xfrm>
            <a:off x="9816752" y="260648"/>
            <a:ext cx="2183904" cy="584775"/>
          </a:xfrm>
          <a:prstGeom prst="rect">
            <a:avLst/>
          </a:prstGeom>
        </p:spPr>
        <p:txBody>
          <a:bodyPr wrap="square">
            <a:spAutoFit/>
          </a:bodyPr>
          <a:lstStyle/>
          <a:p>
            <a:r>
              <a:rPr lang="ru-RU" b="1" dirty="0" smtClean="0"/>
              <a:t>Пятнистый сверчок</a:t>
            </a:r>
          </a:p>
          <a:p>
            <a:r>
              <a:rPr lang="en-US" sz="1400" b="1" dirty="0" err="1" smtClean="0"/>
              <a:t>Locustella</a:t>
            </a:r>
            <a:r>
              <a:rPr lang="en-US" sz="1400" b="1" dirty="0" smtClean="0"/>
              <a:t> </a:t>
            </a:r>
            <a:r>
              <a:rPr lang="en-US" sz="1400" b="1" dirty="0" err="1" smtClean="0"/>
              <a:t>lanceolata</a:t>
            </a:r>
            <a:endParaRPr lang="en-US" sz="1400" b="1" dirty="0"/>
          </a:p>
        </p:txBody>
      </p:sp>
      <p:pic>
        <p:nvPicPr>
          <p:cNvPr id="120838" name="Picture 6" descr="https://fareastru.birds.watch/taxons/464/fronpic1.jpg"/>
          <p:cNvPicPr>
            <a:picLocks noChangeAspect="1" noChangeArrowheads="1"/>
          </p:cNvPicPr>
          <p:nvPr/>
        </p:nvPicPr>
        <p:blipFill>
          <a:blip r:embed="rId5" cstate="print"/>
          <a:srcRect/>
          <a:stretch>
            <a:fillRect/>
          </a:stretch>
        </p:blipFill>
        <p:spPr bwMode="auto">
          <a:xfrm>
            <a:off x="407368" y="3356992"/>
            <a:ext cx="3312368" cy="2484276"/>
          </a:xfrm>
          <a:prstGeom prst="rect">
            <a:avLst/>
          </a:prstGeom>
          <a:noFill/>
          <a:ln w="28575">
            <a:solidFill>
              <a:srgbClr val="FFFF00"/>
            </a:solidFill>
          </a:ln>
        </p:spPr>
      </p:pic>
      <p:sp>
        <p:nvSpPr>
          <p:cNvPr id="16" name="Прямоугольник 15"/>
          <p:cNvSpPr/>
          <p:nvPr/>
        </p:nvSpPr>
        <p:spPr>
          <a:xfrm>
            <a:off x="3863752" y="3356992"/>
            <a:ext cx="2160240" cy="861774"/>
          </a:xfrm>
          <a:prstGeom prst="rect">
            <a:avLst/>
          </a:prstGeom>
        </p:spPr>
        <p:txBody>
          <a:bodyPr wrap="square">
            <a:spAutoFit/>
          </a:bodyPr>
          <a:lstStyle/>
          <a:p>
            <a:r>
              <a:rPr lang="ru-RU" b="1" dirty="0" smtClean="0"/>
              <a:t>Чернобровая камышевка</a:t>
            </a:r>
          </a:p>
          <a:p>
            <a:r>
              <a:rPr lang="en-US" sz="1400" b="1" dirty="0" err="1" smtClean="0"/>
              <a:t>Acrocephalus</a:t>
            </a:r>
            <a:r>
              <a:rPr lang="en-US" sz="1400" b="1" dirty="0" smtClean="0"/>
              <a:t> </a:t>
            </a:r>
            <a:r>
              <a:rPr lang="en-US" sz="1400" b="1" dirty="0" err="1" smtClean="0"/>
              <a:t>bistrigiceps</a:t>
            </a:r>
            <a:endParaRPr lang="en-US" sz="1400" b="1" dirty="0"/>
          </a:p>
        </p:txBody>
      </p:sp>
      <p:pic>
        <p:nvPicPr>
          <p:cNvPr id="120840" name="Picture 8" descr="https://fareastru.birds.watch/taxons/479/fronpic1.jpg"/>
          <p:cNvPicPr>
            <a:picLocks noChangeAspect="1" noChangeArrowheads="1"/>
          </p:cNvPicPr>
          <p:nvPr/>
        </p:nvPicPr>
        <p:blipFill>
          <a:blip r:embed="rId6" cstate="print"/>
          <a:srcRect/>
          <a:stretch>
            <a:fillRect/>
          </a:stretch>
        </p:blipFill>
        <p:spPr bwMode="auto">
          <a:xfrm>
            <a:off x="6408035" y="3356992"/>
            <a:ext cx="3360373" cy="2520280"/>
          </a:xfrm>
          <a:prstGeom prst="rect">
            <a:avLst/>
          </a:prstGeom>
          <a:noFill/>
          <a:ln w="28575">
            <a:solidFill>
              <a:srgbClr val="FF9900"/>
            </a:solidFill>
          </a:ln>
        </p:spPr>
      </p:pic>
      <p:sp>
        <p:nvSpPr>
          <p:cNvPr id="18" name="Прямоугольник 17"/>
          <p:cNvSpPr/>
          <p:nvPr/>
        </p:nvSpPr>
        <p:spPr>
          <a:xfrm>
            <a:off x="9864080" y="3431322"/>
            <a:ext cx="2064568" cy="861774"/>
          </a:xfrm>
          <a:prstGeom prst="rect">
            <a:avLst/>
          </a:prstGeom>
        </p:spPr>
        <p:txBody>
          <a:bodyPr wrap="square">
            <a:spAutoFit/>
          </a:bodyPr>
          <a:lstStyle/>
          <a:p>
            <a:r>
              <a:rPr lang="ru-RU" b="1" dirty="0" smtClean="0"/>
              <a:t>Толстоклювая пеночка</a:t>
            </a:r>
          </a:p>
          <a:p>
            <a:r>
              <a:rPr lang="en-US" sz="1400" b="1" dirty="0" err="1" smtClean="0"/>
              <a:t>Phylloscopus</a:t>
            </a:r>
            <a:r>
              <a:rPr lang="en-US" sz="1400" b="1" dirty="0" smtClean="0"/>
              <a:t> </a:t>
            </a:r>
            <a:r>
              <a:rPr lang="en-US" sz="1400" b="1" dirty="0" err="1" smtClean="0"/>
              <a:t>schwarzi</a:t>
            </a:r>
            <a:endParaRPr lang="en-US" sz="1400" b="1" dirty="0"/>
          </a:p>
        </p:txBody>
      </p:sp>
      <p:sp>
        <p:nvSpPr>
          <p:cNvPr id="19" name="Прямоугольник 18"/>
          <p:cNvSpPr/>
          <p:nvPr/>
        </p:nvSpPr>
        <p:spPr>
          <a:xfrm>
            <a:off x="3863752" y="5157192"/>
            <a:ext cx="2160240" cy="646331"/>
          </a:xfrm>
          <a:prstGeom prst="rect">
            <a:avLst/>
          </a:prstGeom>
          <a:solidFill>
            <a:schemeClr val="bg1">
              <a:lumMod val="95000"/>
            </a:schemeClr>
          </a:solidFill>
        </p:spPr>
        <p:txBody>
          <a:bodyPr wrap="square">
            <a:spAutoFit/>
          </a:bodyPr>
          <a:lstStyle/>
          <a:p>
            <a:pPr algn="ctr"/>
            <a:r>
              <a:rPr lang="ru-RU" dirty="0" smtClean="0">
                <a:latin typeface="Verdana" panose="020B0604030504040204" pitchFamily="34" charset="0"/>
              </a:rPr>
              <a:t>Семейство Славковые</a:t>
            </a:r>
            <a:endParaRPr lang="ru-RU" dirty="0"/>
          </a:p>
        </p:txBody>
      </p:sp>
      <p:sp>
        <p:nvSpPr>
          <p:cNvPr id="20" name="Прямоугольник 19"/>
          <p:cNvSpPr/>
          <p:nvPr/>
        </p:nvSpPr>
        <p:spPr>
          <a:xfrm>
            <a:off x="9840416" y="5085184"/>
            <a:ext cx="2160240" cy="646331"/>
          </a:xfrm>
          <a:prstGeom prst="rect">
            <a:avLst/>
          </a:prstGeom>
          <a:solidFill>
            <a:schemeClr val="bg1">
              <a:lumMod val="95000"/>
            </a:schemeClr>
          </a:solidFill>
        </p:spPr>
        <p:txBody>
          <a:bodyPr wrap="square">
            <a:spAutoFit/>
          </a:bodyPr>
          <a:lstStyle/>
          <a:p>
            <a:pPr algn="ctr"/>
            <a:r>
              <a:rPr lang="ru-RU" dirty="0" smtClean="0">
                <a:latin typeface="Verdana" panose="020B0604030504040204" pitchFamily="34" charset="0"/>
              </a:rPr>
              <a:t>Семейство Славковые</a:t>
            </a:r>
            <a:endParaRPr lang="ru-RU" dirty="0"/>
          </a:p>
        </p:txBody>
      </p:sp>
      <p:sp>
        <p:nvSpPr>
          <p:cNvPr id="21" name="Управляющая кнопка: назад 20">
            <a:hlinkClick r:id="" action="ppaction://hlinkshowjump?jump=lastslideviewed" highlightClick="1"/>
          </p:cNvPr>
          <p:cNvSpPr/>
          <p:nvPr/>
        </p:nvSpPr>
        <p:spPr>
          <a:xfrm>
            <a:off x="10056440" y="6237312"/>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Управляющая кнопка: далее 21">
            <a:hlinkClick r:id="" action="ppaction://hlinkshowjump?jump=nextslide" highlightClick="1"/>
          </p:cNvPr>
          <p:cNvSpPr/>
          <p:nvPr/>
        </p:nvSpPr>
        <p:spPr>
          <a:xfrm>
            <a:off x="10704512" y="6237312"/>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Управляющая кнопка: домой 22">
            <a:hlinkClick r:id="" action="ppaction://hlinkshowjump?jump=firstslide" highlightClick="1"/>
          </p:cNvPr>
          <p:cNvSpPr/>
          <p:nvPr/>
        </p:nvSpPr>
        <p:spPr>
          <a:xfrm>
            <a:off x="11463672" y="6129300"/>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Управляющая кнопка: в начало 23">
            <a:hlinkClick r:id="rId7" action="ppaction://hlinksldjump" highlightClick="1"/>
          </p:cNvPr>
          <p:cNvSpPr/>
          <p:nvPr/>
        </p:nvSpPr>
        <p:spPr>
          <a:xfrm>
            <a:off x="11463672" y="5733256"/>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TextBox 24"/>
          <p:cNvSpPr txBox="1"/>
          <p:nvPr/>
        </p:nvSpPr>
        <p:spPr>
          <a:xfrm>
            <a:off x="3805571" y="1231015"/>
            <a:ext cx="790601" cy="553998"/>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Обычный </a:t>
            </a:r>
          </a:p>
          <a:p>
            <a:r>
              <a:rPr lang="ru-RU" sz="1000" dirty="0" smtClean="0">
                <a:solidFill>
                  <a:schemeClr val="accent1">
                    <a:lumMod val="75000"/>
                  </a:schemeClr>
                </a:solidFill>
              </a:rPr>
              <a:t>Редкий </a:t>
            </a:r>
          </a:p>
        </p:txBody>
      </p:sp>
      <p:sp>
        <p:nvSpPr>
          <p:cNvPr id="26" name="TextBox 25"/>
          <p:cNvSpPr txBox="1"/>
          <p:nvPr/>
        </p:nvSpPr>
        <p:spPr>
          <a:xfrm>
            <a:off x="9933232" y="1307959"/>
            <a:ext cx="790601" cy="400110"/>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Редкий </a:t>
            </a:r>
          </a:p>
        </p:txBody>
      </p:sp>
      <p:sp>
        <p:nvSpPr>
          <p:cNvPr id="27" name="TextBox 26"/>
          <p:cNvSpPr txBox="1"/>
          <p:nvPr/>
        </p:nvSpPr>
        <p:spPr>
          <a:xfrm>
            <a:off x="3839513" y="4410980"/>
            <a:ext cx="1176925" cy="553998"/>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Многочисленный </a:t>
            </a:r>
          </a:p>
          <a:p>
            <a:r>
              <a:rPr lang="ru-RU" sz="1000" dirty="0" smtClean="0">
                <a:solidFill>
                  <a:schemeClr val="accent1">
                    <a:lumMod val="75000"/>
                  </a:schemeClr>
                </a:solidFill>
              </a:rPr>
              <a:t>Обычный </a:t>
            </a:r>
          </a:p>
        </p:txBody>
      </p:sp>
      <p:sp>
        <p:nvSpPr>
          <p:cNvPr id="28" name="TextBox 27"/>
          <p:cNvSpPr txBox="1"/>
          <p:nvPr/>
        </p:nvSpPr>
        <p:spPr>
          <a:xfrm>
            <a:off x="9882878" y="4441484"/>
            <a:ext cx="790601" cy="553998"/>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Обычный </a:t>
            </a:r>
          </a:p>
          <a:p>
            <a:r>
              <a:rPr lang="ru-RU" sz="1000" dirty="0" smtClean="0">
                <a:solidFill>
                  <a:schemeClr val="accent1">
                    <a:lumMod val="75000"/>
                  </a:schemeClr>
                </a:solidFill>
              </a:rPr>
              <a:t>Редкий </a:t>
            </a:r>
          </a:p>
        </p:txBody>
      </p:sp>
    </p:spTree>
    <p:extLst>
      <p:ext uri="{BB962C8B-B14F-4D97-AF65-F5344CB8AC3E}">
        <p14:creationId xmlns:p14="http://schemas.microsoft.com/office/powerpoint/2010/main" val="17498485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79576" y="5529708"/>
            <a:ext cx="9865096" cy="1067644"/>
          </a:xfrm>
        </p:spPr>
        <p:txBody>
          <a:bodyPr/>
          <a:lstStyle/>
          <a:p>
            <a:r>
              <a:rPr lang="ru-RU" dirty="0" smtClean="0"/>
              <a:t>Отряд Воробьинообразные </a:t>
            </a:r>
            <a:r>
              <a:rPr lang="ru-RU" sz="2400" dirty="0" smtClean="0"/>
              <a:t>(</a:t>
            </a:r>
            <a:r>
              <a:rPr lang="en-US" sz="2400" dirty="0" smtClean="0"/>
              <a:t>Passeriformes</a:t>
            </a:r>
            <a:r>
              <a:rPr lang="ru-RU" sz="2400" dirty="0" smtClean="0"/>
              <a:t>)</a:t>
            </a:r>
            <a:endParaRPr lang="en-US" sz="2400" dirty="0"/>
          </a:p>
        </p:txBody>
      </p:sp>
      <p:sp>
        <p:nvSpPr>
          <p:cNvPr id="4" name="Пятиугольник 3"/>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5" name="Прямоугольник 4"/>
          <p:cNvSpPr/>
          <p:nvPr/>
        </p:nvSpPr>
        <p:spPr>
          <a:xfrm>
            <a:off x="551384" y="5445224"/>
            <a:ext cx="886781" cy="923330"/>
          </a:xfrm>
          <a:prstGeom prst="rect">
            <a:avLst/>
          </a:prstGeom>
          <a:noFill/>
        </p:spPr>
        <p:txBody>
          <a:bodyPr wrap="none" lIns="91440" tIns="45720" rIns="91440" bIns="45720">
            <a:spAutoFit/>
          </a:bodyPr>
          <a:lstStyle/>
          <a:p>
            <a:pPr algn="ctr"/>
            <a:r>
              <a:rPr lang="ru-RU"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08</a:t>
            </a:r>
            <a:endParaRPr lang="ru-RU"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6" name="Subtitle 2"/>
          <p:cNvSpPr txBox="1">
            <a:spLocks/>
          </p:cNvSpPr>
          <p:nvPr/>
        </p:nvSpPr>
        <p:spPr>
          <a:xfrm>
            <a:off x="263352" y="3951058"/>
            <a:ext cx="3816424" cy="830997"/>
          </a:xfrm>
          <a:prstGeom prst="rect">
            <a:avLst/>
          </a:prstGeom>
          <a:solidFill>
            <a:srgbClr val="FBDED1"/>
          </a:solidFill>
          <a:ln>
            <a:solidFill>
              <a:srgbClr val="40A8F1"/>
            </a:solidFill>
          </a:ln>
        </p:spPr>
        <p:txBody>
          <a:bodyPr vert="horz" wrap="square" lIns="274320" tIns="45720" rIns="274320" bIns="45720" rtlCol="0">
            <a:spAutoFit/>
          </a:bodyPr>
          <a:lstStyle/>
          <a:p>
            <a:pPr lvl="0" defTabSz="914400"/>
            <a:r>
              <a:rPr lang="ru-RU" sz="2400" dirty="0" smtClean="0"/>
              <a:t>Семейство Вороновые (</a:t>
            </a:r>
            <a:r>
              <a:rPr lang="en-US" sz="2400" dirty="0" err="1" smtClean="0"/>
              <a:t>Corvidae</a:t>
            </a:r>
            <a:r>
              <a:rPr lang="ru-RU" sz="2400" dirty="0" smtClean="0"/>
              <a:t>)</a:t>
            </a:r>
            <a:endParaRPr kumimoji="0" lang="en-US" sz="2400" b="0" i="0" u="none" strike="noStrike" kern="1200" cap="none" spc="0" normalizeH="0" baseline="0" noProof="0" dirty="0">
              <a:ln>
                <a:noFill/>
              </a:ln>
              <a:effectLst/>
              <a:uLnTx/>
              <a:uFillTx/>
              <a:latin typeface="+mn-lt"/>
              <a:ea typeface="+mn-ea"/>
              <a:cs typeface="+mn-cs"/>
            </a:endParaRPr>
          </a:p>
        </p:txBody>
      </p:sp>
      <p:sp>
        <p:nvSpPr>
          <p:cNvPr id="7" name="Subtitle 2"/>
          <p:cNvSpPr txBox="1">
            <a:spLocks/>
          </p:cNvSpPr>
          <p:nvPr/>
        </p:nvSpPr>
        <p:spPr>
          <a:xfrm>
            <a:off x="4151784" y="3951058"/>
            <a:ext cx="3888432" cy="830997"/>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400" dirty="0" smtClean="0"/>
              <a:t>Семейство Жаворонковые (</a:t>
            </a:r>
            <a:r>
              <a:rPr lang="en-US" sz="2400" dirty="0" err="1" smtClean="0"/>
              <a:t>Alaudidae</a:t>
            </a:r>
            <a:r>
              <a:rPr lang="ru-RU" sz="2400" dirty="0" smtClean="0"/>
              <a:t>)</a:t>
            </a:r>
            <a:endParaRPr kumimoji="0" lang="en-US" sz="2400" b="0" i="0" u="none" strike="noStrike" kern="1200" cap="none" spc="0" normalizeH="0" baseline="0" noProof="0" dirty="0">
              <a:ln>
                <a:noFill/>
              </a:ln>
              <a:solidFill>
                <a:schemeClr val="accent3"/>
              </a:solidFill>
              <a:effectLst/>
              <a:uLnTx/>
              <a:uFillTx/>
              <a:latin typeface="+mn-lt"/>
              <a:ea typeface="+mn-ea"/>
              <a:cs typeface="+mn-cs"/>
            </a:endParaRPr>
          </a:p>
        </p:txBody>
      </p:sp>
      <p:sp>
        <p:nvSpPr>
          <p:cNvPr id="8" name="Subtitle 2"/>
          <p:cNvSpPr txBox="1">
            <a:spLocks/>
          </p:cNvSpPr>
          <p:nvPr/>
        </p:nvSpPr>
        <p:spPr>
          <a:xfrm>
            <a:off x="8112224" y="3951058"/>
            <a:ext cx="3888432" cy="830997"/>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400" dirty="0" smtClean="0"/>
              <a:t>Семейство Свиристелевые (</a:t>
            </a:r>
            <a:r>
              <a:rPr lang="en-US" sz="2400" dirty="0" err="1" smtClean="0"/>
              <a:t>Bombicillidae</a:t>
            </a:r>
            <a:r>
              <a:rPr lang="ru-RU" sz="2400" dirty="0" smtClean="0"/>
              <a:t>)</a:t>
            </a:r>
            <a:endParaRPr kumimoji="0" lang="en-US" sz="2400" b="0" i="0" u="none" strike="noStrike" kern="1200" cap="none" spc="0" normalizeH="0" baseline="0" noProof="0" dirty="0">
              <a:ln>
                <a:noFill/>
              </a:ln>
              <a:solidFill>
                <a:schemeClr val="accent3"/>
              </a:solidFill>
              <a:effectLst/>
              <a:uLnTx/>
              <a:uFillTx/>
              <a:latin typeface="+mn-lt"/>
              <a:ea typeface="+mn-ea"/>
              <a:cs typeface="+mn-cs"/>
            </a:endParaRPr>
          </a:p>
        </p:txBody>
      </p:sp>
      <p:pic>
        <p:nvPicPr>
          <p:cNvPr id="32770" name="Picture 2" descr="https://fareastru.birds.watch/taxons/520/fronpic1.jpg"/>
          <p:cNvPicPr>
            <a:picLocks noChangeAspect="1" noChangeArrowheads="1"/>
          </p:cNvPicPr>
          <p:nvPr/>
        </p:nvPicPr>
        <p:blipFill>
          <a:blip r:embed="rId3" cstate="print"/>
          <a:srcRect/>
          <a:stretch>
            <a:fillRect/>
          </a:stretch>
        </p:blipFill>
        <p:spPr bwMode="auto">
          <a:xfrm>
            <a:off x="101098" y="656184"/>
            <a:ext cx="3996916" cy="2997687"/>
          </a:xfrm>
          <a:prstGeom prst="rect">
            <a:avLst/>
          </a:prstGeom>
          <a:noFill/>
          <a:ln w="76200">
            <a:solidFill>
              <a:srgbClr val="00B050"/>
            </a:solidFill>
          </a:ln>
        </p:spPr>
      </p:pic>
      <p:pic>
        <p:nvPicPr>
          <p:cNvPr id="32772" name="Picture 4" descr="https://fareastru.birds.watch/taxons/366/fronpic1.jpg"/>
          <p:cNvPicPr>
            <a:picLocks noChangeAspect="1" noChangeArrowheads="1"/>
          </p:cNvPicPr>
          <p:nvPr/>
        </p:nvPicPr>
        <p:blipFill>
          <a:blip r:embed="rId4" cstate="print"/>
          <a:srcRect/>
          <a:stretch>
            <a:fillRect/>
          </a:stretch>
        </p:blipFill>
        <p:spPr bwMode="auto">
          <a:xfrm>
            <a:off x="4079776" y="656184"/>
            <a:ext cx="3998336" cy="2998752"/>
          </a:xfrm>
          <a:prstGeom prst="rect">
            <a:avLst/>
          </a:prstGeom>
          <a:noFill/>
          <a:ln w="76200">
            <a:solidFill>
              <a:srgbClr val="00B050"/>
            </a:solidFill>
          </a:ln>
        </p:spPr>
      </p:pic>
      <p:pic>
        <p:nvPicPr>
          <p:cNvPr id="32774" name="Picture 6" descr="https://fareastru.birds.watch/taxons/398/fronpic1.jpg"/>
          <p:cNvPicPr>
            <a:picLocks noChangeAspect="1" noChangeArrowheads="1"/>
          </p:cNvPicPr>
          <p:nvPr/>
        </p:nvPicPr>
        <p:blipFill>
          <a:blip r:embed="rId5" cstate="print"/>
          <a:srcRect/>
          <a:stretch>
            <a:fillRect/>
          </a:stretch>
        </p:blipFill>
        <p:spPr bwMode="auto">
          <a:xfrm>
            <a:off x="8112224" y="657200"/>
            <a:ext cx="3983765" cy="2987824"/>
          </a:xfrm>
          <a:prstGeom prst="rect">
            <a:avLst/>
          </a:prstGeom>
          <a:noFill/>
          <a:ln w="76200">
            <a:solidFill>
              <a:srgbClr val="00B050"/>
            </a:solidFill>
          </a:ln>
        </p:spPr>
      </p:pic>
      <p:sp>
        <p:nvSpPr>
          <p:cNvPr id="11" name="Управляющая кнопка: назад 10">
            <a:hlinkClick r:id="" action="ppaction://hlinkshowjump?jump=lastslideviewed" highlightClick="1"/>
          </p:cNvPr>
          <p:cNvSpPr/>
          <p:nvPr/>
        </p:nvSpPr>
        <p:spPr>
          <a:xfrm>
            <a:off x="10056440" y="6237312"/>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10704512" y="6237312"/>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Управляющая кнопка: домой 12">
            <a:hlinkClick r:id="" action="ppaction://hlinkshowjump?jump=firstslide" highlightClick="1"/>
          </p:cNvPr>
          <p:cNvSpPr/>
          <p:nvPr/>
        </p:nvSpPr>
        <p:spPr>
          <a:xfrm>
            <a:off x="11463672" y="6129300"/>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ятиугольник 14">
            <a:hlinkClick r:id="rId6" action="ppaction://hlinksldjump"/>
          </p:cNvPr>
          <p:cNvSpPr/>
          <p:nvPr/>
        </p:nvSpPr>
        <p:spPr>
          <a:xfrm>
            <a:off x="5303912" y="3663026"/>
            <a:ext cx="1584176" cy="2880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ПОДРОБНЕЕ</a:t>
            </a:r>
            <a:endParaRPr lang="ru-RU" b="1" dirty="0"/>
          </a:p>
        </p:txBody>
      </p:sp>
      <p:sp>
        <p:nvSpPr>
          <p:cNvPr id="17" name="Управляющая кнопка: в начало 16">
            <a:hlinkClick r:id="rId7" action="ppaction://hlinksldjump" highlightClick="1"/>
          </p:cNvPr>
          <p:cNvSpPr/>
          <p:nvPr/>
        </p:nvSpPr>
        <p:spPr>
          <a:xfrm>
            <a:off x="11463672" y="5157192"/>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607969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ый треугольник 10"/>
          <p:cNvSpPr/>
          <p:nvPr/>
        </p:nvSpPr>
        <p:spPr>
          <a:xfrm flipH="1">
            <a:off x="4655840" y="1484784"/>
            <a:ext cx="7536160" cy="5373216"/>
          </a:xfrm>
          <a:prstGeom prst="rtTriangle">
            <a:avLst/>
          </a:prstGeom>
          <a:solidFill>
            <a:srgbClr val="CAE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p:cNvSpPr>
            <a:spLocks noGrp="1"/>
          </p:cNvSpPr>
          <p:nvPr>
            <p:ph type="ctrTitle"/>
          </p:nvPr>
        </p:nvSpPr>
        <p:spPr>
          <a:xfrm>
            <a:off x="0" y="6021288"/>
            <a:ext cx="8434459" cy="836712"/>
          </a:xfrm>
        </p:spPr>
        <p:txBody>
          <a:bodyPr/>
          <a:lstStyle/>
          <a:p>
            <a:r>
              <a:rPr lang="ru-RU" dirty="0" smtClean="0"/>
              <a:t>Отряд </a:t>
            </a:r>
            <a:r>
              <a:rPr lang="ru-RU" dirty="0" err="1" smtClean="0"/>
              <a:t>воробьинообразные</a:t>
            </a:r>
            <a:endParaRPr lang="en-US" dirty="0"/>
          </a:p>
        </p:txBody>
      </p:sp>
      <p:sp>
        <p:nvSpPr>
          <p:cNvPr id="4" name="Slide Number Placeholder 3"/>
          <p:cNvSpPr>
            <a:spLocks noGrp="1"/>
          </p:cNvSpPr>
          <p:nvPr>
            <p:ph type="sldNum" sz="quarter" idx="15"/>
          </p:nvPr>
        </p:nvSpPr>
        <p:spPr/>
        <p:txBody>
          <a:bodyPr/>
          <a:lstStyle/>
          <a:p>
            <a:fld id="{FC1CF07D-8B3F-4D32-B059-0039CEA46DB1}" type="slidenum">
              <a:rPr lang="en-US" smtClean="0"/>
              <a:pPr/>
              <a:t>28</a:t>
            </a:fld>
            <a:endParaRPr lang="en-US"/>
          </a:p>
        </p:txBody>
      </p:sp>
      <p:sp>
        <p:nvSpPr>
          <p:cNvPr id="6" name="Прямоугольник 5"/>
          <p:cNvSpPr/>
          <p:nvPr/>
        </p:nvSpPr>
        <p:spPr>
          <a:xfrm>
            <a:off x="263352" y="152636"/>
            <a:ext cx="5857328" cy="2808312"/>
          </a:xfrm>
          <a:prstGeom prst="rect">
            <a:avLst/>
          </a:prstGeom>
          <a:solidFill>
            <a:schemeClr val="accent5">
              <a:lumMod val="20000"/>
              <a:lumOff val="80000"/>
              <a:alpha val="79000"/>
            </a:schemeClr>
          </a:solidFill>
          <a:ln>
            <a:solidFill>
              <a:srgbClr val="CAE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6240016" y="152636"/>
            <a:ext cx="5760640" cy="2808312"/>
          </a:xfrm>
          <a:prstGeom prst="rect">
            <a:avLst/>
          </a:prstGeom>
          <a:solidFill>
            <a:srgbClr val="99FF99">
              <a:alpha val="70000"/>
            </a:srgbClr>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263352" y="3212976"/>
            <a:ext cx="5857328" cy="2808312"/>
          </a:xfrm>
          <a:prstGeom prst="rect">
            <a:avLst/>
          </a:prstGeom>
          <a:solidFill>
            <a:schemeClr val="accent2">
              <a:lumMod val="20000"/>
              <a:lumOff val="80000"/>
              <a:alpha val="74000"/>
            </a:schemeClr>
          </a:solidFill>
          <a:ln>
            <a:solidFill>
              <a:srgbClr val="FB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2">
                  <a:lumMod val="20000"/>
                  <a:lumOff val="80000"/>
                </a:schemeClr>
              </a:solidFill>
            </a:endParaRPr>
          </a:p>
        </p:txBody>
      </p:sp>
      <p:sp>
        <p:nvSpPr>
          <p:cNvPr id="9" name="Прямоугольник 8"/>
          <p:cNvSpPr/>
          <p:nvPr/>
        </p:nvSpPr>
        <p:spPr>
          <a:xfrm>
            <a:off x="6240016" y="3196989"/>
            <a:ext cx="5760640" cy="2808312"/>
          </a:xfrm>
          <a:prstGeom prst="rect">
            <a:avLst/>
          </a:prstGeom>
          <a:solidFill>
            <a:srgbClr val="FFFFCC">
              <a:alpha val="69804"/>
            </a:srgbClr>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00"/>
              </a:solidFill>
            </a:endParaRPr>
          </a:p>
        </p:txBody>
      </p:sp>
      <p:pic>
        <p:nvPicPr>
          <p:cNvPr id="7170" name="Picture 2" descr="https://fareastru.birds.watch/taxons/520/fronpic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7368" y="314871"/>
            <a:ext cx="3331095" cy="2498321"/>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840088" y="297811"/>
            <a:ext cx="2399928" cy="861774"/>
          </a:xfrm>
          <a:prstGeom prst="rect">
            <a:avLst/>
          </a:prstGeom>
        </p:spPr>
        <p:txBody>
          <a:bodyPr wrap="square">
            <a:spAutoFit/>
          </a:bodyPr>
          <a:lstStyle/>
          <a:p>
            <a:r>
              <a:rPr lang="ru-RU" b="1" dirty="0">
                <a:solidFill>
                  <a:srgbClr val="000000"/>
                </a:solidFill>
                <a:latin typeface="GOTHIC"/>
              </a:rPr>
              <a:t>Восточная чёрная ворона</a:t>
            </a:r>
          </a:p>
          <a:p>
            <a:r>
              <a:rPr lang="ru-RU" sz="1400" b="1" dirty="0" err="1">
                <a:solidFill>
                  <a:srgbClr val="8794BA"/>
                </a:solidFill>
                <a:latin typeface="GOTHIC"/>
              </a:rPr>
              <a:t>Corvus</a:t>
            </a:r>
            <a:r>
              <a:rPr lang="ru-RU" sz="1400" b="1" dirty="0">
                <a:solidFill>
                  <a:srgbClr val="8794BA"/>
                </a:solidFill>
                <a:latin typeface="GOTHIC"/>
              </a:rPr>
              <a:t> </a:t>
            </a:r>
            <a:r>
              <a:rPr lang="ru-RU" sz="1400" b="1" dirty="0" err="1">
                <a:solidFill>
                  <a:srgbClr val="8794BA"/>
                </a:solidFill>
                <a:latin typeface="GOTHIC"/>
              </a:rPr>
              <a:t>orientalis</a:t>
            </a:r>
            <a:endParaRPr lang="ru-RU" sz="1400" b="1" i="0" dirty="0">
              <a:solidFill>
                <a:srgbClr val="8794BA"/>
              </a:solidFill>
              <a:effectLst/>
              <a:latin typeface="GOTHIC"/>
            </a:endParaRPr>
          </a:p>
        </p:txBody>
      </p:sp>
      <p:pic>
        <p:nvPicPr>
          <p:cNvPr id="7172" name="Picture 4" descr="https://indianbirds.club/taxons/682/fronpic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3821" y="314871"/>
            <a:ext cx="3331095" cy="2498321"/>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9743592" y="297811"/>
            <a:ext cx="2257064" cy="861774"/>
          </a:xfrm>
          <a:prstGeom prst="rect">
            <a:avLst/>
          </a:prstGeom>
        </p:spPr>
        <p:txBody>
          <a:bodyPr wrap="square">
            <a:spAutoFit/>
          </a:bodyPr>
          <a:lstStyle/>
          <a:p>
            <a:r>
              <a:rPr lang="ru-RU" b="1" dirty="0">
                <a:solidFill>
                  <a:srgbClr val="000000"/>
                </a:solidFill>
                <a:latin typeface="GOTHIC"/>
              </a:rPr>
              <a:t>Большеклювая ворона</a:t>
            </a:r>
          </a:p>
          <a:p>
            <a:r>
              <a:rPr lang="en-US" sz="1400" b="1" dirty="0" err="1">
                <a:solidFill>
                  <a:srgbClr val="8794BA"/>
                </a:solidFill>
                <a:latin typeface="GOTHIC"/>
              </a:rPr>
              <a:t>Corvus</a:t>
            </a:r>
            <a:r>
              <a:rPr lang="en-US" sz="1400" b="1" dirty="0">
                <a:solidFill>
                  <a:srgbClr val="8794BA"/>
                </a:solidFill>
                <a:latin typeface="GOTHIC"/>
              </a:rPr>
              <a:t> </a:t>
            </a:r>
            <a:r>
              <a:rPr lang="en-US" sz="1400" b="1" dirty="0" err="1">
                <a:solidFill>
                  <a:srgbClr val="8794BA"/>
                </a:solidFill>
                <a:latin typeface="GOTHIC"/>
              </a:rPr>
              <a:t>macrorhynchos</a:t>
            </a:r>
            <a:endParaRPr lang="en-US" sz="1400" b="1" i="0" dirty="0">
              <a:solidFill>
                <a:srgbClr val="8794BA"/>
              </a:solidFill>
              <a:effectLst/>
              <a:latin typeface="GOTHIC"/>
            </a:endParaRPr>
          </a:p>
        </p:txBody>
      </p:sp>
      <p:sp>
        <p:nvSpPr>
          <p:cNvPr id="14" name="Прямоугольник 13"/>
          <p:cNvSpPr/>
          <p:nvPr/>
        </p:nvSpPr>
        <p:spPr>
          <a:xfrm>
            <a:off x="3930572" y="2158299"/>
            <a:ext cx="2114998" cy="646331"/>
          </a:xfrm>
          <a:prstGeom prst="rect">
            <a:avLst/>
          </a:prstGeom>
          <a:solidFill>
            <a:schemeClr val="bg1">
              <a:lumMod val="95000"/>
            </a:schemeClr>
          </a:solidFill>
        </p:spPr>
        <p:txBody>
          <a:bodyPr wrap="square">
            <a:spAutoFit/>
          </a:bodyPr>
          <a:lstStyle/>
          <a:p>
            <a:pPr algn="ctr"/>
            <a:r>
              <a:rPr lang="ru-RU" dirty="0" smtClean="0">
                <a:latin typeface="Verdana" panose="020B0604030504040204" pitchFamily="34" charset="0"/>
              </a:rPr>
              <a:t>Семейство </a:t>
            </a:r>
            <a:r>
              <a:rPr lang="ru-RU" dirty="0" err="1" smtClean="0">
                <a:latin typeface="Verdana" panose="020B0604030504040204" pitchFamily="34" charset="0"/>
              </a:rPr>
              <a:t>Врановые</a:t>
            </a:r>
            <a:endParaRPr lang="ru-RU" dirty="0"/>
          </a:p>
        </p:txBody>
      </p:sp>
      <p:sp>
        <p:nvSpPr>
          <p:cNvPr id="15" name="Прямоугольник 14"/>
          <p:cNvSpPr/>
          <p:nvPr/>
        </p:nvSpPr>
        <p:spPr>
          <a:xfrm>
            <a:off x="9945625" y="2154051"/>
            <a:ext cx="1781256" cy="646331"/>
          </a:xfrm>
          <a:prstGeom prst="rect">
            <a:avLst/>
          </a:prstGeom>
          <a:solidFill>
            <a:schemeClr val="bg1">
              <a:lumMod val="95000"/>
            </a:schemeClr>
          </a:solidFill>
        </p:spPr>
        <p:txBody>
          <a:bodyPr wrap="square">
            <a:spAutoFit/>
          </a:bodyPr>
          <a:lstStyle/>
          <a:p>
            <a:pPr algn="ctr"/>
            <a:r>
              <a:rPr lang="ru-RU" dirty="0" smtClean="0">
                <a:latin typeface="Verdana" panose="020B0604030504040204" pitchFamily="34" charset="0"/>
              </a:rPr>
              <a:t>Семейство </a:t>
            </a:r>
            <a:r>
              <a:rPr lang="ru-RU" dirty="0" err="1" smtClean="0">
                <a:latin typeface="Verdana" panose="020B0604030504040204" pitchFamily="34" charset="0"/>
              </a:rPr>
              <a:t>Врановые</a:t>
            </a:r>
            <a:endParaRPr lang="ru-RU" dirty="0"/>
          </a:p>
        </p:txBody>
      </p:sp>
      <p:pic>
        <p:nvPicPr>
          <p:cNvPr id="7174" name="Picture 6" descr="https://fareastru.birds.watch/taxons/523/fronpic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7368" y="3356992"/>
            <a:ext cx="3298915" cy="2474186"/>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17" name="Прямоугольник 16"/>
          <p:cNvSpPr/>
          <p:nvPr/>
        </p:nvSpPr>
        <p:spPr>
          <a:xfrm>
            <a:off x="3865891" y="5184847"/>
            <a:ext cx="2114998" cy="646331"/>
          </a:xfrm>
          <a:prstGeom prst="rect">
            <a:avLst/>
          </a:prstGeom>
          <a:solidFill>
            <a:schemeClr val="bg1">
              <a:lumMod val="95000"/>
            </a:schemeClr>
          </a:solidFill>
        </p:spPr>
        <p:txBody>
          <a:bodyPr wrap="square">
            <a:spAutoFit/>
          </a:bodyPr>
          <a:lstStyle/>
          <a:p>
            <a:pPr algn="ctr"/>
            <a:r>
              <a:rPr lang="ru-RU" dirty="0" smtClean="0">
                <a:latin typeface="Verdana" panose="020B0604030504040204" pitchFamily="34" charset="0"/>
              </a:rPr>
              <a:t>Семейство </a:t>
            </a:r>
            <a:r>
              <a:rPr lang="ru-RU" dirty="0" err="1" smtClean="0">
                <a:latin typeface="Verdana" panose="020B0604030504040204" pitchFamily="34" charset="0"/>
              </a:rPr>
              <a:t>Врановые</a:t>
            </a:r>
            <a:endParaRPr lang="ru-RU" dirty="0"/>
          </a:p>
        </p:txBody>
      </p:sp>
      <p:sp>
        <p:nvSpPr>
          <p:cNvPr id="12" name="Прямоугольник 11"/>
          <p:cNvSpPr/>
          <p:nvPr/>
        </p:nvSpPr>
        <p:spPr>
          <a:xfrm>
            <a:off x="3875492" y="3316795"/>
            <a:ext cx="1607840" cy="584775"/>
          </a:xfrm>
          <a:prstGeom prst="rect">
            <a:avLst/>
          </a:prstGeom>
        </p:spPr>
        <p:txBody>
          <a:bodyPr wrap="square">
            <a:spAutoFit/>
          </a:bodyPr>
          <a:lstStyle/>
          <a:p>
            <a:r>
              <a:rPr lang="ru-RU" b="1" dirty="0">
                <a:solidFill>
                  <a:srgbClr val="000000"/>
                </a:solidFill>
                <a:latin typeface="GOTHIC"/>
              </a:rPr>
              <a:t>Ворон</a:t>
            </a:r>
          </a:p>
          <a:p>
            <a:r>
              <a:rPr lang="en-US" sz="1400" b="1" dirty="0" err="1">
                <a:solidFill>
                  <a:srgbClr val="8794BA"/>
                </a:solidFill>
                <a:latin typeface="GOTHIC"/>
              </a:rPr>
              <a:t>Corvus</a:t>
            </a:r>
            <a:r>
              <a:rPr lang="en-US" sz="1400" b="1" dirty="0">
                <a:solidFill>
                  <a:srgbClr val="8794BA"/>
                </a:solidFill>
                <a:latin typeface="GOTHIC"/>
              </a:rPr>
              <a:t> </a:t>
            </a:r>
            <a:r>
              <a:rPr lang="en-US" sz="1400" b="1" dirty="0" err="1">
                <a:solidFill>
                  <a:srgbClr val="8794BA"/>
                </a:solidFill>
                <a:latin typeface="GOTHIC"/>
              </a:rPr>
              <a:t>corax</a:t>
            </a:r>
            <a:r>
              <a:rPr lang="en-US" sz="1400" b="1" dirty="0">
                <a:solidFill>
                  <a:srgbClr val="8794BA"/>
                </a:solidFill>
                <a:latin typeface="GOTHIC"/>
              </a:rPr>
              <a:t> </a:t>
            </a:r>
            <a:endParaRPr lang="en-US" sz="1400" b="1" i="0" dirty="0">
              <a:solidFill>
                <a:srgbClr val="8794BA"/>
              </a:solidFill>
              <a:effectLst/>
              <a:latin typeface="GOTHIC"/>
            </a:endParaRPr>
          </a:p>
        </p:txBody>
      </p:sp>
      <p:pic>
        <p:nvPicPr>
          <p:cNvPr id="7176" name="Picture 8" descr="https://fareastru.birds.watch/taxons/518/fronpic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84032" y="3347973"/>
            <a:ext cx="3310940" cy="2483205"/>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9846090" y="3299827"/>
            <a:ext cx="2111896" cy="584775"/>
          </a:xfrm>
          <a:prstGeom prst="rect">
            <a:avLst/>
          </a:prstGeom>
        </p:spPr>
        <p:txBody>
          <a:bodyPr wrap="square">
            <a:spAutoFit/>
          </a:bodyPr>
          <a:lstStyle/>
          <a:p>
            <a:r>
              <a:rPr lang="ru-RU" b="1" dirty="0">
                <a:solidFill>
                  <a:srgbClr val="000000"/>
                </a:solidFill>
                <a:latin typeface="GOTHIC"/>
              </a:rPr>
              <a:t>Даурская галка</a:t>
            </a:r>
          </a:p>
          <a:p>
            <a:r>
              <a:rPr lang="en-US" sz="1400" b="1" dirty="0" err="1">
                <a:solidFill>
                  <a:srgbClr val="8794BA"/>
                </a:solidFill>
                <a:latin typeface="GOTHIC"/>
              </a:rPr>
              <a:t>Corvus</a:t>
            </a:r>
            <a:r>
              <a:rPr lang="en-US" sz="1400" b="1" dirty="0">
                <a:solidFill>
                  <a:srgbClr val="8794BA"/>
                </a:solidFill>
                <a:latin typeface="GOTHIC"/>
              </a:rPr>
              <a:t> </a:t>
            </a:r>
            <a:r>
              <a:rPr lang="en-US" sz="1400" b="1" dirty="0" err="1">
                <a:solidFill>
                  <a:srgbClr val="8794BA"/>
                </a:solidFill>
                <a:latin typeface="GOTHIC"/>
              </a:rPr>
              <a:t>dauuricus</a:t>
            </a:r>
            <a:endParaRPr lang="en-US" sz="1400" b="1" i="0" dirty="0">
              <a:solidFill>
                <a:srgbClr val="8794BA"/>
              </a:solidFill>
              <a:effectLst/>
              <a:latin typeface="GOTHIC"/>
            </a:endParaRPr>
          </a:p>
        </p:txBody>
      </p:sp>
      <p:sp>
        <p:nvSpPr>
          <p:cNvPr id="21" name="Прямоугольник 20"/>
          <p:cNvSpPr/>
          <p:nvPr/>
        </p:nvSpPr>
        <p:spPr>
          <a:xfrm>
            <a:off x="9838988" y="5184847"/>
            <a:ext cx="2114998" cy="646331"/>
          </a:xfrm>
          <a:prstGeom prst="rect">
            <a:avLst/>
          </a:prstGeom>
          <a:solidFill>
            <a:schemeClr val="bg1">
              <a:lumMod val="95000"/>
            </a:schemeClr>
          </a:solidFill>
        </p:spPr>
        <p:txBody>
          <a:bodyPr wrap="square">
            <a:spAutoFit/>
          </a:bodyPr>
          <a:lstStyle/>
          <a:p>
            <a:pPr algn="ctr"/>
            <a:r>
              <a:rPr lang="ru-RU" dirty="0" smtClean="0">
                <a:latin typeface="Verdana" panose="020B0604030504040204" pitchFamily="34" charset="0"/>
              </a:rPr>
              <a:t>Семейство</a:t>
            </a:r>
            <a:r>
              <a:rPr lang="ru-RU" dirty="0" smtClean="0">
                <a:solidFill>
                  <a:srgbClr val="208050"/>
                </a:solidFill>
                <a:latin typeface="Verdana" panose="020B0604030504040204" pitchFamily="34" charset="0"/>
              </a:rPr>
              <a:t> </a:t>
            </a:r>
            <a:r>
              <a:rPr lang="ru-RU" dirty="0" err="1" smtClean="0">
                <a:latin typeface="Verdana" panose="020B0604030504040204" pitchFamily="34" charset="0"/>
              </a:rPr>
              <a:t>Врановые</a:t>
            </a:r>
            <a:endParaRPr lang="ru-RU" dirty="0"/>
          </a:p>
        </p:txBody>
      </p:sp>
      <p:sp>
        <p:nvSpPr>
          <p:cNvPr id="22" name="Управляющая кнопка: назад 21">
            <a:hlinkClick r:id="" action="ppaction://hlinkshowjump?jump=lastslideviewed" highlightClick="1"/>
          </p:cNvPr>
          <p:cNvSpPr/>
          <p:nvPr/>
        </p:nvSpPr>
        <p:spPr>
          <a:xfrm>
            <a:off x="10056440" y="6237312"/>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Управляющая кнопка: далее 22">
            <a:hlinkClick r:id="" action="ppaction://hlinkshowjump?jump=nextslide" highlightClick="1"/>
          </p:cNvPr>
          <p:cNvSpPr/>
          <p:nvPr/>
        </p:nvSpPr>
        <p:spPr>
          <a:xfrm>
            <a:off x="10704512" y="6237312"/>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Управляющая кнопка: домой 23">
            <a:hlinkClick r:id="" action="ppaction://hlinkshowjump?jump=firstslide" highlightClick="1"/>
          </p:cNvPr>
          <p:cNvSpPr/>
          <p:nvPr/>
        </p:nvSpPr>
        <p:spPr>
          <a:xfrm>
            <a:off x="11463672" y="6129300"/>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Управляющая кнопка: в начало 24">
            <a:hlinkClick r:id="rId9" action="ppaction://hlinksldjump" highlightClick="1"/>
          </p:cNvPr>
          <p:cNvSpPr/>
          <p:nvPr/>
        </p:nvSpPr>
        <p:spPr>
          <a:xfrm>
            <a:off x="11463672" y="5733256"/>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TextBox 25"/>
          <p:cNvSpPr txBox="1"/>
          <p:nvPr/>
        </p:nvSpPr>
        <p:spPr>
          <a:xfrm>
            <a:off x="3849484" y="1275393"/>
            <a:ext cx="1176925" cy="553998"/>
          </a:xfrm>
          <a:prstGeom prst="rect">
            <a:avLst/>
          </a:prstGeom>
          <a:noFill/>
        </p:spPr>
        <p:txBody>
          <a:bodyPr wrap="none" rtlCol="0">
            <a:spAutoFit/>
          </a:bodyPr>
          <a:lstStyle/>
          <a:p>
            <a:r>
              <a:rPr lang="ru-RU" sz="1000" dirty="0" smtClean="0">
                <a:solidFill>
                  <a:schemeClr val="accent1">
                    <a:lumMod val="75000"/>
                  </a:schemeClr>
                </a:solidFill>
              </a:rPr>
              <a:t>Оседлый </a:t>
            </a:r>
          </a:p>
          <a:p>
            <a:r>
              <a:rPr lang="ru-RU" sz="1000" dirty="0" smtClean="0">
                <a:solidFill>
                  <a:schemeClr val="accent1">
                    <a:lumMod val="75000"/>
                  </a:schemeClr>
                </a:solidFill>
              </a:rPr>
              <a:t>Многочисленный </a:t>
            </a:r>
          </a:p>
          <a:p>
            <a:r>
              <a:rPr lang="ru-RU" sz="1000" dirty="0" smtClean="0">
                <a:solidFill>
                  <a:schemeClr val="accent1">
                    <a:lumMod val="75000"/>
                  </a:schemeClr>
                </a:solidFill>
              </a:rPr>
              <a:t>Обычный </a:t>
            </a:r>
          </a:p>
        </p:txBody>
      </p:sp>
      <p:sp>
        <p:nvSpPr>
          <p:cNvPr id="27" name="TextBox 26"/>
          <p:cNvSpPr txBox="1"/>
          <p:nvPr/>
        </p:nvSpPr>
        <p:spPr>
          <a:xfrm>
            <a:off x="9785903" y="1389274"/>
            <a:ext cx="1176925" cy="400110"/>
          </a:xfrm>
          <a:prstGeom prst="rect">
            <a:avLst/>
          </a:prstGeom>
          <a:noFill/>
        </p:spPr>
        <p:txBody>
          <a:bodyPr wrap="none" rtlCol="0">
            <a:spAutoFit/>
          </a:bodyPr>
          <a:lstStyle/>
          <a:p>
            <a:r>
              <a:rPr lang="ru-RU" sz="1000" dirty="0" smtClean="0">
                <a:solidFill>
                  <a:schemeClr val="accent1">
                    <a:lumMod val="75000"/>
                  </a:schemeClr>
                </a:solidFill>
              </a:rPr>
              <a:t>Оседлый </a:t>
            </a:r>
          </a:p>
          <a:p>
            <a:r>
              <a:rPr lang="ru-RU" sz="1000" dirty="0" smtClean="0">
                <a:solidFill>
                  <a:schemeClr val="accent1">
                    <a:lumMod val="75000"/>
                  </a:schemeClr>
                </a:solidFill>
              </a:rPr>
              <a:t>Многочисленный </a:t>
            </a:r>
          </a:p>
        </p:txBody>
      </p:sp>
      <p:sp>
        <p:nvSpPr>
          <p:cNvPr id="28" name="TextBox 27"/>
          <p:cNvSpPr txBox="1"/>
          <p:nvPr/>
        </p:nvSpPr>
        <p:spPr>
          <a:xfrm>
            <a:off x="3815316" y="4342906"/>
            <a:ext cx="708848" cy="400110"/>
          </a:xfrm>
          <a:prstGeom prst="rect">
            <a:avLst/>
          </a:prstGeom>
          <a:noFill/>
        </p:spPr>
        <p:txBody>
          <a:bodyPr wrap="none" rtlCol="0">
            <a:spAutoFit/>
          </a:bodyPr>
          <a:lstStyle/>
          <a:p>
            <a:r>
              <a:rPr lang="ru-RU" sz="1000" dirty="0" smtClean="0">
                <a:solidFill>
                  <a:schemeClr val="accent1">
                    <a:lumMod val="75000"/>
                  </a:schemeClr>
                </a:solidFill>
              </a:rPr>
              <a:t>Оседлый </a:t>
            </a:r>
          </a:p>
          <a:p>
            <a:r>
              <a:rPr lang="ru-RU" sz="1000" dirty="0" smtClean="0">
                <a:solidFill>
                  <a:schemeClr val="accent1">
                    <a:lumMod val="75000"/>
                  </a:schemeClr>
                </a:solidFill>
              </a:rPr>
              <a:t>Редкий </a:t>
            </a:r>
          </a:p>
        </p:txBody>
      </p:sp>
      <p:sp>
        <p:nvSpPr>
          <p:cNvPr id="29" name="TextBox 28"/>
          <p:cNvSpPr txBox="1"/>
          <p:nvPr/>
        </p:nvSpPr>
        <p:spPr>
          <a:xfrm>
            <a:off x="9922794" y="4217022"/>
            <a:ext cx="708848" cy="400110"/>
          </a:xfrm>
          <a:prstGeom prst="rect">
            <a:avLst/>
          </a:prstGeom>
          <a:noFill/>
        </p:spPr>
        <p:txBody>
          <a:bodyPr wrap="none" rtlCol="0">
            <a:spAutoFit/>
          </a:bodyPr>
          <a:lstStyle/>
          <a:p>
            <a:r>
              <a:rPr lang="ru-RU" sz="1000" dirty="0" smtClean="0">
                <a:solidFill>
                  <a:schemeClr val="accent1">
                    <a:lumMod val="75000"/>
                  </a:schemeClr>
                </a:solidFill>
              </a:rPr>
              <a:t>Оседлый </a:t>
            </a:r>
          </a:p>
          <a:p>
            <a:r>
              <a:rPr lang="ru-RU" sz="1000" dirty="0" smtClean="0">
                <a:solidFill>
                  <a:schemeClr val="accent1">
                    <a:lumMod val="75000"/>
                  </a:schemeClr>
                </a:solidFill>
              </a:rPr>
              <a:t>Редкий </a:t>
            </a:r>
          </a:p>
        </p:txBody>
      </p:sp>
      <p:pic>
        <p:nvPicPr>
          <p:cNvPr id="5" name="zvuk-voron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513817" y="1392381"/>
            <a:ext cx="609600" cy="609600"/>
          </a:xfrm>
          <a:prstGeom prst="rect">
            <a:avLst/>
          </a:prstGeom>
        </p:spPr>
      </p:pic>
    </p:spTree>
    <p:extLst>
      <p:ext uri="{BB962C8B-B14F-4D97-AF65-F5344CB8AC3E}">
        <p14:creationId xmlns:p14="http://schemas.microsoft.com/office/powerpoint/2010/main" val="11248072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ый треугольник 10"/>
          <p:cNvSpPr/>
          <p:nvPr/>
        </p:nvSpPr>
        <p:spPr>
          <a:xfrm flipH="1">
            <a:off x="4626902" y="1484784"/>
            <a:ext cx="7536160" cy="5373216"/>
          </a:xfrm>
          <a:prstGeom prst="rtTriangle">
            <a:avLst/>
          </a:prstGeom>
          <a:solidFill>
            <a:srgbClr val="CAE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p:cNvSpPr>
            <a:spLocks noGrp="1"/>
          </p:cNvSpPr>
          <p:nvPr>
            <p:ph type="ctrTitle"/>
          </p:nvPr>
        </p:nvSpPr>
        <p:spPr>
          <a:xfrm>
            <a:off x="0" y="6021288"/>
            <a:ext cx="8434459" cy="836712"/>
          </a:xfrm>
        </p:spPr>
        <p:txBody>
          <a:bodyPr/>
          <a:lstStyle/>
          <a:p>
            <a:r>
              <a:rPr lang="ru-RU" dirty="0" smtClean="0"/>
              <a:t>Отряд </a:t>
            </a:r>
            <a:r>
              <a:rPr lang="ru-RU" dirty="0" err="1" smtClean="0"/>
              <a:t>воробьинообразные</a:t>
            </a:r>
            <a:endParaRPr lang="en-US" dirty="0"/>
          </a:p>
        </p:txBody>
      </p:sp>
      <p:sp>
        <p:nvSpPr>
          <p:cNvPr id="4" name="Slide Number Placeholder 3"/>
          <p:cNvSpPr>
            <a:spLocks noGrp="1"/>
          </p:cNvSpPr>
          <p:nvPr>
            <p:ph type="sldNum" sz="quarter" idx="15"/>
          </p:nvPr>
        </p:nvSpPr>
        <p:spPr/>
        <p:txBody>
          <a:bodyPr/>
          <a:lstStyle/>
          <a:p>
            <a:fld id="{FC1CF07D-8B3F-4D32-B059-0039CEA46DB1}" type="slidenum">
              <a:rPr lang="en-US" smtClean="0"/>
              <a:pPr/>
              <a:t>29</a:t>
            </a:fld>
            <a:endParaRPr lang="en-US"/>
          </a:p>
        </p:txBody>
      </p:sp>
      <p:sp>
        <p:nvSpPr>
          <p:cNvPr id="6" name="Прямоугольник 5"/>
          <p:cNvSpPr/>
          <p:nvPr/>
        </p:nvSpPr>
        <p:spPr>
          <a:xfrm>
            <a:off x="263352" y="152636"/>
            <a:ext cx="5857328" cy="2808312"/>
          </a:xfrm>
          <a:prstGeom prst="rect">
            <a:avLst/>
          </a:prstGeom>
          <a:solidFill>
            <a:schemeClr val="accent5">
              <a:lumMod val="20000"/>
              <a:lumOff val="80000"/>
              <a:alpha val="79000"/>
            </a:schemeClr>
          </a:solidFill>
          <a:ln>
            <a:solidFill>
              <a:srgbClr val="CAE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6240016" y="152636"/>
            <a:ext cx="5760640" cy="2808312"/>
          </a:xfrm>
          <a:prstGeom prst="rect">
            <a:avLst/>
          </a:prstGeom>
          <a:solidFill>
            <a:srgbClr val="99FF99">
              <a:alpha val="70000"/>
            </a:srgbClr>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263352" y="3212976"/>
            <a:ext cx="5857328" cy="2808312"/>
          </a:xfrm>
          <a:prstGeom prst="rect">
            <a:avLst/>
          </a:prstGeom>
          <a:solidFill>
            <a:schemeClr val="accent2">
              <a:lumMod val="20000"/>
              <a:lumOff val="80000"/>
              <a:alpha val="74000"/>
            </a:schemeClr>
          </a:solidFill>
          <a:ln>
            <a:solidFill>
              <a:srgbClr val="FB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2">
                  <a:lumMod val="20000"/>
                  <a:lumOff val="80000"/>
                </a:schemeClr>
              </a:solidFill>
            </a:endParaRPr>
          </a:p>
        </p:txBody>
      </p:sp>
      <p:sp>
        <p:nvSpPr>
          <p:cNvPr id="9" name="Прямоугольник 8"/>
          <p:cNvSpPr/>
          <p:nvPr/>
        </p:nvSpPr>
        <p:spPr>
          <a:xfrm>
            <a:off x="6240016" y="3196989"/>
            <a:ext cx="5760640" cy="2808312"/>
          </a:xfrm>
          <a:prstGeom prst="rect">
            <a:avLst/>
          </a:prstGeom>
          <a:solidFill>
            <a:srgbClr val="FFFFCC">
              <a:alpha val="69804"/>
            </a:srgbClr>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00"/>
              </a:solidFill>
            </a:endParaRPr>
          </a:p>
        </p:txBody>
      </p:sp>
      <p:sp>
        <p:nvSpPr>
          <p:cNvPr id="10" name="Прямоугольник 9"/>
          <p:cNvSpPr/>
          <p:nvPr/>
        </p:nvSpPr>
        <p:spPr>
          <a:xfrm>
            <a:off x="3930572" y="2158299"/>
            <a:ext cx="2114998" cy="646331"/>
          </a:xfrm>
          <a:prstGeom prst="rect">
            <a:avLst/>
          </a:prstGeom>
          <a:solidFill>
            <a:schemeClr val="bg1">
              <a:lumMod val="95000"/>
            </a:schemeClr>
          </a:solidFill>
        </p:spPr>
        <p:txBody>
          <a:bodyPr wrap="square">
            <a:spAutoFit/>
          </a:bodyPr>
          <a:lstStyle/>
          <a:p>
            <a:pPr algn="ctr"/>
            <a:r>
              <a:rPr lang="ru-RU" dirty="0" smtClean="0">
                <a:latin typeface="Verdana" panose="020B0604030504040204" pitchFamily="34" charset="0"/>
              </a:rPr>
              <a:t>Семейство </a:t>
            </a:r>
            <a:r>
              <a:rPr lang="ru-RU" dirty="0" err="1" smtClean="0">
                <a:latin typeface="Verdana" panose="020B0604030504040204" pitchFamily="34" charset="0"/>
              </a:rPr>
              <a:t>Врановые</a:t>
            </a:r>
            <a:endParaRPr lang="ru-RU" dirty="0"/>
          </a:p>
        </p:txBody>
      </p:sp>
      <p:pic>
        <p:nvPicPr>
          <p:cNvPr id="8194" name="Picture 2" descr="https://fareastru.birds.watch/taxons/516/fronpic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1091" y="333529"/>
            <a:ext cx="3348137" cy="2511103"/>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858564" y="304964"/>
            <a:ext cx="1416496" cy="553998"/>
          </a:xfrm>
          <a:prstGeom prst="rect">
            <a:avLst/>
          </a:prstGeom>
        </p:spPr>
        <p:txBody>
          <a:bodyPr wrap="square">
            <a:spAutoFit/>
          </a:bodyPr>
          <a:lstStyle/>
          <a:p>
            <a:r>
              <a:rPr lang="ru-RU" b="1" dirty="0">
                <a:solidFill>
                  <a:srgbClr val="000000"/>
                </a:solidFill>
                <a:latin typeface="GOTHIC"/>
              </a:rPr>
              <a:t>Сорока</a:t>
            </a:r>
          </a:p>
          <a:p>
            <a:r>
              <a:rPr lang="en-US" sz="1200" b="1" dirty="0">
                <a:solidFill>
                  <a:srgbClr val="8794BA"/>
                </a:solidFill>
                <a:latin typeface="GOTHIC"/>
              </a:rPr>
              <a:t>Pica </a:t>
            </a:r>
            <a:r>
              <a:rPr lang="en-US" sz="1200" b="1" dirty="0" err="1">
                <a:solidFill>
                  <a:srgbClr val="8794BA"/>
                </a:solidFill>
                <a:latin typeface="GOTHIC"/>
              </a:rPr>
              <a:t>pica</a:t>
            </a:r>
            <a:endParaRPr lang="en-US" sz="1200" b="1" i="0" dirty="0">
              <a:solidFill>
                <a:srgbClr val="8794BA"/>
              </a:solidFill>
              <a:effectLst/>
              <a:latin typeface="GOTHIC"/>
            </a:endParaRPr>
          </a:p>
        </p:txBody>
      </p:sp>
      <p:pic>
        <p:nvPicPr>
          <p:cNvPr id="8196" name="Picture 4" descr="https://fareastru.birds.watch/taxons/515/fronpic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9686" y="337955"/>
            <a:ext cx="3342237" cy="2506677"/>
          </a:xfrm>
          <a:prstGeom prst="rect">
            <a:avLst/>
          </a:prstGeom>
          <a:noFill/>
          <a:ln w="28575">
            <a:solidFill>
              <a:srgbClr val="FFFF00"/>
            </a:solidFill>
          </a:ln>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9800887" y="294619"/>
            <a:ext cx="2111896" cy="553998"/>
          </a:xfrm>
          <a:prstGeom prst="rect">
            <a:avLst/>
          </a:prstGeom>
        </p:spPr>
        <p:txBody>
          <a:bodyPr wrap="square">
            <a:spAutoFit/>
          </a:bodyPr>
          <a:lstStyle/>
          <a:p>
            <a:r>
              <a:rPr lang="ru-RU" b="1" dirty="0">
                <a:solidFill>
                  <a:srgbClr val="000000"/>
                </a:solidFill>
                <a:latin typeface="GOTHIC"/>
              </a:rPr>
              <a:t>Голубая сорока</a:t>
            </a:r>
          </a:p>
          <a:p>
            <a:r>
              <a:rPr lang="en-US" sz="1200" b="1" dirty="0" err="1">
                <a:solidFill>
                  <a:srgbClr val="8794BA"/>
                </a:solidFill>
                <a:latin typeface="GOTHIC"/>
              </a:rPr>
              <a:t>Cyanopica</a:t>
            </a:r>
            <a:r>
              <a:rPr lang="en-US" sz="1200" b="1" dirty="0">
                <a:solidFill>
                  <a:srgbClr val="8794BA"/>
                </a:solidFill>
                <a:latin typeface="GOTHIC"/>
              </a:rPr>
              <a:t> </a:t>
            </a:r>
            <a:r>
              <a:rPr lang="en-US" sz="1200" b="1" dirty="0" err="1">
                <a:solidFill>
                  <a:srgbClr val="8794BA"/>
                </a:solidFill>
                <a:latin typeface="GOTHIC"/>
              </a:rPr>
              <a:t>cyanus</a:t>
            </a:r>
            <a:endParaRPr lang="en-US" sz="1200" b="1" i="0" dirty="0">
              <a:solidFill>
                <a:srgbClr val="8794BA"/>
              </a:solidFill>
              <a:effectLst/>
              <a:latin typeface="GOTHIC"/>
            </a:endParaRPr>
          </a:p>
        </p:txBody>
      </p:sp>
      <p:sp>
        <p:nvSpPr>
          <p:cNvPr id="15" name="Прямоугольник 14"/>
          <p:cNvSpPr/>
          <p:nvPr/>
        </p:nvSpPr>
        <p:spPr>
          <a:xfrm>
            <a:off x="9840416" y="2204864"/>
            <a:ext cx="2114998" cy="646331"/>
          </a:xfrm>
          <a:prstGeom prst="rect">
            <a:avLst/>
          </a:prstGeom>
          <a:solidFill>
            <a:schemeClr val="bg1">
              <a:lumMod val="95000"/>
            </a:schemeClr>
          </a:solidFill>
        </p:spPr>
        <p:txBody>
          <a:bodyPr wrap="square">
            <a:spAutoFit/>
          </a:bodyPr>
          <a:lstStyle/>
          <a:p>
            <a:pPr algn="ctr"/>
            <a:r>
              <a:rPr lang="ru-RU" dirty="0" smtClean="0">
                <a:latin typeface="Verdana" panose="020B0604030504040204" pitchFamily="34" charset="0"/>
              </a:rPr>
              <a:t>Семейство </a:t>
            </a:r>
            <a:r>
              <a:rPr lang="ru-RU" dirty="0" err="1" smtClean="0">
                <a:latin typeface="Verdana" panose="020B0604030504040204" pitchFamily="34" charset="0"/>
              </a:rPr>
              <a:t>Врановые</a:t>
            </a:r>
            <a:endParaRPr lang="ru-RU" dirty="0"/>
          </a:p>
        </p:txBody>
      </p:sp>
      <p:sp>
        <p:nvSpPr>
          <p:cNvPr id="16" name="Прямоугольник 15"/>
          <p:cNvSpPr/>
          <p:nvPr/>
        </p:nvSpPr>
        <p:spPr>
          <a:xfrm>
            <a:off x="3930572" y="5241539"/>
            <a:ext cx="2114998" cy="646331"/>
          </a:xfrm>
          <a:prstGeom prst="rect">
            <a:avLst/>
          </a:prstGeom>
          <a:solidFill>
            <a:schemeClr val="bg1">
              <a:lumMod val="95000"/>
            </a:schemeClr>
          </a:solidFill>
        </p:spPr>
        <p:txBody>
          <a:bodyPr wrap="square">
            <a:spAutoFit/>
          </a:bodyPr>
          <a:lstStyle/>
          <a:p>
            <a:pPr algn="ctr"/>
            <a:r>
              <a:rPr lang="ru-RU" dirty="0" smtClean="0">
                <a:latin typeface="Verdana" panose="020B0604030504040204" pitchFamily="34" charset="0"/>
              </a:rPr>
              <a:t>Семейство </a:t>
            </a:r>
            <a:r>
              <a:rPr lang="ru-RU" dirty="0" err="1" smtClean="0">
                <a:latin typeface="Verdana" panose="020B0604030504040204" pitchFamily="34" charset="0"/>
              </a:rPr>
              <a:t>Врановые</a:t>
            </a:r>
            <a:endParaRPr lang="ru-RU" dirty="0"/>
          </a:p>
        </p:txBody>
      </p:sp>
      <p:sp>
        <p:nvSpPr>
          <p:cNvPr id="17" name="Прямоугольник 16"/>
          <p:cNvSpPr/>
          <p:nvPr/>
        </p:nvSpPr>
        <p:spPr>
          <a:xfrm>
            <a:off x="9885658" y="5211329"/>
            <a:ext cx="2114998" cy="646331"/>
          </a:xfrm>
          <a:prstGeom prst="rect">
            <a:avLst/>
          </a:prstGeom>
          <a:solidFill>
            <a:schemeClr val="bg1">
              <a:lumMod val="95000"/>
            </a:schemeClr>
          </a:solidFill>
        </p:spPr>
        <p:txBody>
          <a:bodyPr wrap="square">
            <a:spAutoFit/>
          </a:bodyPr>
          <a:lstStyle/>
          <a:p>
            <a:pPr algn="ctr"/>
            <a:r>
              <a:rPr lang="ru-RU" dirty="0" smtClean="0">
                <a:latin typeface="Verdana" panose="020B0604030504040204" pitchFamily="34" charset="0"/>
              </a:rPr>
              <a:t>Семейство </a:t>
            </a:r>
            <a:r>
              <a:rPr lang="ru-RU" dirty="0" err="1" smtClean="0">
                <a:latin typeface="Verdana" panose="020B0604030504040204" pitchFamily="34" charset="0"/>
              </a:rPr>
              <a:t>Врановые</a:t>
            </a:r>
            <a:endParaRPr lang="ru-RU" dirty="0"/>
          </a:p>
        </p:txBody>
      </p:sp>
      <p:pic>
        <p:nvPicPr>
          <p:cNvPr id="8198" name="Picture 6" descr="https://fareastru.birds.watch/taxons/514/fronpic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1091" y="3352996"/>
            <a:ext cx="3351975" cy="2513981"/>
          </a:xfrm>
          <a:prstGeom prst="rect">
            <a:avLst/>
          </a:prstGeom>
          <a:noFill/>
          <a:ln w="28575">
            <a:solidFill>
              <a:srgbClr val="FFFF00"/>
            </a:solidFill>
          </a:ln>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3841438" y="3283130"/>
            <a:ext cx="2279242" cy="553998"/>
          </a:xfrm>
          <a:prstGeom prst="rect">
            <a:avLst/>
          </a:prstGeom>
        </p:spPr>
        <p:txBody>
          <a:bodyPr wrap="square">
            <a:spAutoFit/>
          </a:bodyPr>
          <a:lstStyle/>
          <a:p>
            <a:r>
              <a:rPr lang="ru-RU" b="1" dirty="0">
                <a:solidFill>
                  <a:srgbClr val="000000"/>
                </a:solidFill>
                <a:latin typeface="GOTHIC"/>
              </a:rPr>
              <a:t>Сойка</a:t>
            </a:r>
          </a:p>
          <a:p>
            <a:r>
              <a:rPr lang="en-US" sz="1200" b="1" dirty="0" err="1">
                <a:solidFill>
                  <a:srgbClr val="8794BA"/>
                </a:solidFill>
                <a:latin typeface="GOTHIC"/>
              </a:rPr>
              <a:t>Garrulus</a:t>
            </a:r>
            <a:r>
              <a:rPr lang="en-US" sz="1200" b="1" dirty="0">
                <a:solidFill>
                  <a:srgbClr val="8794BA"/>
                </a:solidFill>
                <a:latin typeface="GOTHIC"/>
              </a:rPr>
              <a:t> </a:t>
            </a:r>
            <a:r>
              <a:rPr lang="en-US" sz="1200" b="1" dirty="0" err="1">
                <a:solidFill>
                  <a:srgbClr val="8794BA"/>
                </a:solidFill>
                <a:latin typeface="GOTHIC"/>
              </a:rPr>
              <a:t>glandarius</a:t>
            </a:r>
            <a:endParaRPr lang="en-US" sz="1200" b="1" i="0" dirty="0">
              <a:solidFill>
                <a:srgbClr val="8794BA"/>
              </a:solidFill>
              <a:effectLst/>
              <a:latin typeface="GOTHIC"/>
            </a:endParaRPr>
          </a:p>
        </p:txBody>
      </p:sp>
      <p:pic>
        <p:nvPicPr>
          <p:cNvPr id="8200" name="Picture 8" descr="https://fareastru.birds.watch/taxons/517/fronpic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76960" y="3294107"/>
            <a:ext cx="3323927" cy="2492945"/>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9869396" y="3283130"/>
            <a:ext cx="2131260" cy="553998"/>
          </a:xfrm>
          <a:prstGeom prst="rect">
            <a:avLst/>
          </a:prstGeom>
        </p:spPr>
        <p:txBody>
          <a:bodyPr wrap="square">
            <a:spAutoFit/>
          </a:bodyPr>
          <a:lstStyle/>
          <a:p>
            <a:r>
              <a:rPr lang="ru-RU" b="1" dirty="0">
                <a:solidFill>
                  <a:srgbClr val="000000"/>
                </a:solidFill>
                <a:latin typeface="GOTHIC"/>
              </a:rPr>
              <a:t>Кедровка</a:t>
            </a:r>
          </a:p>
          <a:p>
            <a:r>
              <a:rPr lang="en-US" sz="1200" b="1" dirty="0" err="1">
                <a:solidFill>
                  <a:srgbClr val="8794BA"/>
                </a:solidFill>
                <a:latin typeface="GOTHIC"/>
              </a:rPr>
              <a:t>Nucifraga</a:t>
            </a:r>
            <a:r>
              <a:rPr lang="en-US" sz="1200" b="1" dirty="0">
                <a:solidFill>
                  <a:srgbClr val="8794BA"/>
                </a:solidFill>
                <a:latin typeface="GOTHIC"/>
              </a:rPr>
              <a:t> </a:t>
            </a:r>
            <a:r>
              <a:rPr lang="en-US" sz="1200" b="1" dirty="0" err="1">
                <a:solidFill>
                  <a:srgbClr val="8794BA"/>
                </a:solidFill>
                <a:latin typeface="GOTHIC"/>
              </a:rPr>
              <a:t>caryocatactes</a:t>
            </a:r>
            <a:endParaRPr lang="en-US" sz="1200" b="1" i="0" dirty="0">
              <a:solidFill>
                <a:srgbClr val="8794BA"/>
              </a:solidFill>
              <a:effectLst/>
              <a:latin typeface="GOTHIC"/>
            </a:endParaRPr>
          </a:p>
        </p:txBody>
      </p:sp>
      <p:sp>
        <p:nvSpPr>
          <p:cNvPr id="21" name="Управляющая кнопка: назад 20">
            <a:hlinkClick r:id="" action="ppaction://hlinkshowjump?jump=lastslideviewed" highlightClick="1"/>
          </p:cNvPr>
          <p:cNvSpPr/>
          <p:nvPr/>
        </p:nvSpPr>
        <p:spPr>
          <a:xfrm>
            <a:off x="10056440" y="6237312"/>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Управляющая кнопка: далее 21">
            <a:hlinkClick r:id="" action="ppaction://hlinkshowjump?jump=nextslide" highlightClick="1"/>
          </p:cNvPr>
          <p:cNvSpPr/>
          <p:nvPr/>
        </p:nvSpPr>
        <p:spPr>
          <a:xfrm>
            <a:off x="10704512" y="6237312"/>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Управляющая кнопка: домой 22">
            <a:hlinkClick r:id="" action="ppaction://hlinkshowjump?jump=firstslide" highlightClick="1"/>
          </p:cNvPr>
          <p:cNvSpPr/>
          <p:nvPr/>
        </p:nvSpPr>
        <p:spPr>
          <a:xfrm>
            <a:off x="11463672" y="6129300"/>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Управляющая кнопка: в начало 23">
            <a:hlinkClick r:id="rId11" action="ppaction://hlinksldjump" highlightClick="1"/>
          </p:cNvPr>
          <p:cNvSpPr/>
          <p:nvPr/>
        </p:nvSpPr>
        <p:spPr>
          <a:xfrm>
            <a:off x="11463672" y="5733256"/>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TextBox 24"/>
          <p:cNvSpPr txBox="1"/>
          <p:nvPr/>
        </p:nvSpPr>
        <p:spPr>
          <a:xfrm>
            <a:off x="3865143" y="1106724"/>
            <a:ext cx="1176925" cy="553998"/>
          </a:xfrm>
          <a:prstGeom prst="rect">
            <a:avLst/>
          </a:prstGeom>
          <a:noFill/>
        </p:spPr>
        <p:txBody>
          <a:bodyPr wrap="none" rtlCol="0">
            <a:spAutoFit/>
          </a:bodyPr>
          <a:lstStyle/>
          <a:p>
            <a:r>
              <a:rPr lang="ru-RU" sz="1000" dirty="0" smtClean="0">
                <a:solidFill>
                  <a:schemeClr val="accent1">
                    <a:lumMod val="75000"/>
                  </a:schemeClr>
                </a:solidFill>
              </a:rPr>
              <a:t>Оседлый </a:t>
            </a:r>
          </a:p>
          <a:p>
            <a:r>
              <a:rPr lang="ru-RU" sz="1000" dirty="0" smtClean="0">
                <a:solidFill>
                  <a:schemeClr val="accent1">
                    <a:lumMod val="75000"/>
                  </a:schemeClr>
                </a:solidFill>
              </a:rPr>
              <a:t>Многочисленный </a:t>
            </a:r>
          </a:p>
          <a:p>
            <a:r>
              <a:rPr lang="ru-RU" sz="1000" dirty="0" smtClean="0">
                <a:solidFill>
                  <a:schemeClr val="accent1">
                    <a:lumMod val="75000"/>
                  </a:schemeClr>
                </a:solidFill>
              </a:rPr>
              <a:t>Обычный </a:t>
            </a:r>
          </a:p>
        </p:txBody>
      </p:sp>
      <p:sp>
        <p:nvSpPr>
          <p:cNvPr id="26" name="TextBox 25"/>
          <p:cNvSpPr txBox="1"/>
          <p:nvPr/>
        </p:nvSpPr>
        <p:spPr>
          <a:xfrm>
            <a:off x="9868777" y="1184837"/>
            <a:ext cx="736099" cy="553998"/>
          </a:xfrm>
          <a:prstGeom prst="rect">
            <a:avLst/>
          </a:prstGeom>
          <a:noFill/>
        </p:spPr>
        <p:txBody>
          <a:bodyPr wrap="none" rtlCol="0">
            <a:spAutoFit/>
          </a:bodyPr>
          <a:lstStyle/>
          <a:p>
            <a:r>
              <a:rPr lang="ru-RU" sz="1000" dirty="0" smtClean="0">
                <a:solidFill>
                  <a:schemeClr val="accent1">
                    <a:lumMod val="75000"/>
                  </a:schemeClr>
                </a:solidFill>
              </a:rPr>
              <a:t>Оседлый </a:t>
            </a:r>
          </a:p>
          <a:p>
            <a:r>
              <a:rPr lang="ru-RU" sz="1000" dirty="0" smtClean="0">
                <a:solidFill>
                  <a:schemeClr val="accent1">
                    <a:lumMod val="75000"/>
                  </a:schemeClr>
                </a:solidFill>
              </a:rPr>
              <a:t>Обычный </a:t>
            </a:r>
          </a:p>
          <a:p>
            <a:r>
              <a:rPr lang="ru-RU" sz="1000" dirty="0" smtClean="0">
                <a:solidFill>
                  <a:schemeClr val="accent1">
                    <a:lumMod val="75000"/>
                  </a:schemeClr>
                </a:solidFill>
              </a:rPr>
              <a:t>Редкий </a:t>
            </a:r>
          </a:p>
        </p:txBody>
      </p:sp>
      <p:sp>
        <p:nvSpPr>
          <p:cNvPr id="27" name="TextBox 26"/>
          <p:cNvSpPr txBox="1"/>
          <p:nvPr/>
        </p:nvSpPr>
        <p:spPr>
          <a:xfrm>
            <a:off x="3811621" y="4127828"/>
            <a:ext cx="736099" cy="553998"/>
          </a:xfrm>
          <a:prstGeom prst="rect">
            <a:avLst/>
          </a:prstGeom>
          <a:noFill/>
        </p:spPr>
        <p:txBody>
          <a:bodyPr wrap="none" rtlCol="0">
            <a:spAutoFit/>
          </a:bodyPr>
          <a:lstStyle/>
          <a:p>
            <a:r>
              <a:rPr lang="ru-RU" sz="1000" dirty="0" smtClean="0">
                <a:solidFill>
                  <a:schemeClr val="accent1">
                    <a:lumMod val="75000"/>
                  </a:schemeClr>
                </a:solidFill>
              </a:rPr>
              <a:t>Оседлый </a:t>
            </a:r>
          </a:p>
          <a:p>
            <a:r>
              <a:rPr lang="ru-RU" sz="1000" dirty="0" smtClean="0">
                <a:solidFill>
                  <a:schemeClr val="accent1">
                    <a:lumMod val="75000"/>
                  </a:schemeClr>
                </a:solidFill>
              </a:rPr>
              <a:t>Обычный </a:t>
            </a:r>
          </a:p>
          <a:p>
            <a:r>
              <a:rPr lang="ru-RU" sz="1000" dirty="0" smtClean="0">
                <a:solidFill>
                  <a:schemeClr val="accent1">
                    <a:lumMod val="75000"/>
                  </a:schemeClr>
                </a:solidFill>
              </a:rPr>
              <a:t>Редкий </a:t>
            </a:r>
          </a:p>
        </p:txBody>
      </p:sp>
      <p:sp>
        <p:nvSpPr>
          <p:cNvPr id="28" name="TextBox 27"/>
          <p:cNvSpPr txBox="1"/>
          <p:nvPr/>
        </p:nvSpPr>
        <p:spPr>
          <a:xfrm>
            <a:off x="9931092" y="4225396"/>
            <a:ext cx="982961" cy="400110"/>
          </a:xfrm>
          <a:prstGeom prst="rect">
            <a:avLst/>
          </a:prstGeom>
          <a:noFill/>
        </p:spPr>
        <p:txBody>
          <a:bodyPr wrap="none" rtlCol="0">
            <a:spAutoFit/>
          </a:bodyPr>
          <a:lstStyle/>
          <a:p>
            <a:r>
              <a:rPr lang="ru-RU" sz="1000" dirty="0" smtClean="0">
                <a:solidFill>
                  <a:schemeClr val="accent1">
                    <a:lumMod val="75000"/>
                  </a:schemeClr>
                </a:solidFill>
              </a:rPr>
              <a:t>Оседлый </a:t>
            </a:r>
          </a:p>
          <a:p>
            <a:r>
              <a:rPr lang="ru-RU" sz="1000" dirty="0" smtClean="0">
                <a:solidFill>
                  <a:schemeClr val="accent1">
                    <a:lumMod val="75000"/>
                  </a:schemeClr>
                </a:solidFill>
              </a:rPr>
              <a:t>Очень редкий </a:t>
            </a:r>
          </a:p>
        </p:txBody>
      </p:sp>
      <p:pic>
        <p:nvPicPr>
          <p:cNvPr id="5" name="zvuki-obyknovennoj-sorok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393070" y="499106"/>
            <a:ext cx="609600" cy="609600"/>
          </a:xfrm>
          <a:prstGeom prst="rect">
            <a:avLst/>
          </a:prstGeom>
        </p:spPr>
      </p:pic>
      <p:pic>
        <p:nvPicPr>
          <p:cNvPr id="18" name="52264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198604" y="674141"/>
            <a:ext cx="609600" cy="609600"/>
          </a:xfrm>
          <a:prstGeom prst="rect">
            <a:avLst/>
          </a:prstGeom>
        </p:spPr>
      </p:pic>
    </p:spTree>
    <p:extLst>
      <p:ext uri="{BB962C8B-B14F-4D97-AF65-F5344CB8AC3E}">
        <p14:creationId xmlns:p14="http://schemas.microsoft.com/office/powerpoint/2010/main" val="24109901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2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333" fill="hold"/>
                                        <p:tgtEl>
                                          <p:spTgt spid="18"/>
                                        </p:tgtEl>
                                      </p:cBhvr>
                                    </p:cmd>
                                  </p:childTnLst>
                                </p:cTn>
                              </p:par>
                            </p:childTnLst>
                          </p:cTn>
                        </p:par>
                      </p:childTnLst>
                    </p:cTn>
                  </p:par>
                </p:childTnLst>
              </p:cTn>
              <p:nextCondLst>
                <p:cond evt="onClick" delay="0">
                  <p:tgtEl>
                    <p:spTgt spid="18"/>
                  </p:tgtEl>
                </p:cond>
              </p:nextCondLst>
            </p:seq>
            <p:audio>
              <p:cMediaNode vol="80000">
                <p:cTn id="13"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Равнобедренный треугольник 76"/>
          <p:cNvSpPr/>
          <p:nvPr/>
        </p:nvSpPr>
        <p:spPr>
          <a:xfrm>
            <a:off x="767408" y="0"/>
            <a:ext cx="11424592" cy="6844308"/>
          </a:xfrm>
          <a:prstGeom prst="triangle">
            <a:avLst>
              <a:gd name="adj" fmla="val 67894"/>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Picture Placeholder 2"/>
          <p:cNvSpPr>
            <a:spLocks noGrp="1"/>
          </p:cNvSpPr>
          <p:nvPr>
            <p:ph type="pic" sz="quarter" idx="13"/>
          </p:nvPr>
        </p:nvSpPr>
        <p:spPr/>
      </p:sp>
      <p:pic>
        <p:nvPicPr>
          <p:cNvPr id="3080" name="Picture 8" descr="https://nature.baikal.ru/phs/norm/75/75596.jpg?139826796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328" y="34382"/>
            <a:ext cx="5616623" cy="4978794"/>
          </a:xfrm>
          <a:prstGeom prst="homePlate">
            <a:avLst/>
          </a:prstGeom>
          <a:noFill/>
          <a:ln w="57150">
            <a:solidFill>
              <a:schemeClr val="accent2"/>
            </a:solidFill>
          </a:ln>
          <a:extLst>
            <a:ext uri="{909E8E84-426E-40DD-AFC4-6F175D3DCCD1}">
              <a14:hiddenFill xmlns:a14="http://schemas.microsoft.com/office/drawing/2010/main">
                <a:solidFill>
                  <a:srgbClr val="FFFFFF"/>
                </a:solidFill>
              </a14:hiddenFill>
            </a:ext>
          </a:extLst>
        </p:spPr>
      </p:pic>
      <p:sp>
        <p:nvSpPr>
          <p:cNvPr id="19" name="Title 3"/>
          <p:cNvSpPr txBox="1">
            <a:spLocks/>
          </p:cNvSpPr>
          <p:nvPr/>
        </p:nvSpPr>
        <p:spPr>
          <a:xfrm>
            <a:off x="0" y="5733256"/>
            <a:ext cx="6048672" cy="720080"/>
          </a:xfrm>
          <a:prstGeom prst="rect">
            <a:avLst/>
          </a:prstGeom>
        </p:spPr>
        <p:txBody>
          <a:bodyPr vert="horz" lIns="274320" tIns="45720" rIns="0" bIns="45720" rtlCol="0" anchor="b">
            <a:noAutofit/>
          </a:bodyPr>
          <a:lstStyle>
            <a:lvl1pPr algn="l" defTabSz="914400" rtl="0" eaLnBrk="1" latinLnBrk="0" hangingPunct="1">
              <a:lnSpc>
                <a:spcPct val="90000"/>
              </a:lnSpc>
              <a:spcBef>
                <a:spcPct val="0"/>
              </a:spcBef>
              <a:buNone/>
              <a:defRPr sz="3200" b="1" kern="1200" cap="all" baseline="0">
                <a:solidFill>
                  <a:schemeClr val="accent2"/>
                </a:solidFill>
                <a:latin typeface="+mn-lt"/>
                <a:ea typeface="+mj-ea"/>
                <a:cs typeface="+mj-cs"/>
              </a:defRPr>
            </a:lvl1pPr>
          </a:lstStyle>
          <a:p>
            <a:r>
              <a:rPr lang="ru-RU" sz="4400" dirty="0" smtClean="0">
                <a:solidFill>
                  <a:schemeClr val="tx1"/>
                </a:solidFill>
              </a:rPr>
              <a:t>КАК пользоваться </a:t>
            </a:r>
          </a:p>
          <a:p>
            <a:r>
              <a:rPr lang="ru-RU" sz="4400" dirty="0" smtClean="0">
                <a:solidFill>
                  <a:schemeClr val="tx1"/>
                </a:solidFill>
              </a:rPr>
              <a:t>Атласом?</a:t>
            </a:r>
            <a:endParaRPr lang="en-US" sz="4400" dirty="0">
              <a:solidFill>
                <a:schemeClr val="tx1"/>
              </a:solidFill>
            </a:endParaRPr>
          </a:p>
        </p:txBody>
      </p:sp>
      <p:grpSp>
        <p:nvGrpSpPr>
          <p:cNvPr id="78" name="Группа 77"/>
          <p:cNvGrpSpPr/>
          <p:nvPr/>
        </p:nvGrpSpPr>
        <p:grpSpPr>
          <a:xfrm>
            <a:off x="5619427" y="0"/>
            <a:ext cx="6572573" cy="6309321"/>
            <a:chOff x="5619427" y="0"/>
            <a:chExt cx="6572573" cy="6309321"/>
          </a:xfrm>
        </p:grpSpPr>
        <p:sp>
          <p:nvSpPr>
            <p:cNvPr id="76" name="Прямоугольный треугольник 75"/>
            <p:cNvSpPr/>
            <p:nvPr/>
          </p:nvSpPr>
          <p:spPr>
            <a:xfrm flipH="1" flipV="1">
              <a:off x="9336360" y="0"/>
              <a:ext cx="2855640" cy="5805264"/>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Parallelogram 6"/>
            <p:cNvSpPr>
              <a:spLocks noChangeAspect="1"/>
            </p:cNvSpPr>
            <p:nvPr/>
          </p:nvSpPr>
          <p:spPr>
            <a:xfrm flipH="1">
              <a:off x="5908168" y="2338357"/>
              <a:ext cx="2132047" cy="498365"/>
            </a:xfrm>
            <a:prstGeom prst="parallelogram">
              <a:avLst>
                <a:gd name="adj" fmla="val 69944"/>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Parallelogram 8"/>
            <p:cNvSpPr>
              <a:spLocks noChangeAspect="1"/>
            </p:cNvSpPr>
            <p:nvPr/>
          </p:nvSpPr>
          <p:spPr>
            <a:xfrm flipH="1">
              <a:off x="6600056" y="4941167"/>
              <a:ext cx="2376264" cy="684919"/>
            </a:xfrm>
            <a:prstGeom prst="parallelogram">
              <a:avLst>
                <a:gd name="adj" fmla="val 69944"/>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Parallelogram 9"/>
            <p:cNvSpPr>
              <a:spLocks noChangeAspect="1"/>
            </p:cNvSpPr>
            <p:nvPr/>
          </p:nvSpPr>
          <p:spPr>
            <a:xfrm flipH="1">
              <a:off x="6240013" y="3645023"/>
              <a:ext cx="2376266" cy="720081"/>
            </a:xfrm>
            <a:prstGeom prst="parallelogram">
              <a:avLst>
                <a:gd name="adj" fmla="val 69944"/>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Parallelogram 10"/>
            <p:cNvSpPr>
              <a:spLocks noChangeAspect="1"/>
            </p:cNvSpPr>
            <p:nvPr/>
          </p:nvSpPr>
          <p:spPr>
            <a:xfrm flipH="1">
              <a:off x="5619427" y="1124744"/>
              <a:ext cx="1973914" cy="409988"/>
            </a:xfrm>
            <a:prstGeom prst="parallelogram">
              <a:avLst>
                <a:gd name="adj" fmla="val 6994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Rectangle 13"/>
            <p:cNvSpPr>
              <a:spLocks noChangeAspect="1"/>
            </p:cNvSpPr>
            <p:nvPr/>
          </p:nvSpPr>
          <p:spPr>
            <a:xfrm>
              <a:off x="6960096" y="5445224"/>
              <a:ext cx="4968552" cy="8640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Rectangle 15"/>
            <p:cNvSpPr>
              <a:spLocks/>
            </p:cNvSpPr>
            <p:nvPr/>
          </p:nvSpPr>
          <p:spPr>
            <a:xfrm>
              <a:off x="6244916" y="2831841"/>
              <a:ext cx="4459596" cy="8021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Rectangle 16"/>
            <p:cNvSpPr>
              <a:spLocks noChangeAspect="1"/>
            </p:cNvSpPr>
            <p:nvPr/>
          </p:nvSpPr>
          <p:spPr>
            <a:xfrm>
              <a:off x="5908170" y="1533844"/>
              <a:ext cx="4148270" cy="8327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Rectangle 17"/>
            <p:cNvSpPr>
              <a:spLocks/>
            </p:cNvSpPr>
            <p:nvPr/>
          </p:nvSpPr>
          <p:spPr>
            <a:xfrm>
              <a:off x="5627121" y="321119"/>
              <a:ext cx="3828720" cy="82290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Rectangle 20"/>
            <p:cNvSpPr/>
            <p:nvPr/>
          </p:nvSpPr>
          <p:spPr>
            <a:xfrm>
              <a:off x="6600056" y="4149080"/>
              <a:ext cx="4752528" cy="792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5" name="Group 21"/>
            <p:cNvGrpSpPr/>
            <p:nvPr/>
          </p:nvGrpSpPr>
          <p:grpSpPr>
            <a:xfrm>
              <a:off x="5663955" y="404666"/>
              <a:ext cx="3785139" cy="572376"/>
              <a:chOff x="1293542" y="3213154"/>
              <a:chExt cx="2129836" cy="369975"/>
            </a:xfrm>
          </p:grpSpPr>
          <p:sp>
            <p:nvSpPr>
              <p:cNvPr id="46" name="Rectangle 1436"/>
              <p:cNvSpPr>
                <a:spLocks noChangeArrowheads="1"/>
              </p:cNvSpPr>
              <p:nvPr/>
            </p:nvSpPr>
            <p:spPr bwMode="auto">
              <a:xfrm>
                <a:off x="1709609" y="3304611"/>
                <a:ext cx="1713769" cy="278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ru-RU" sz="1400" dirty="0" smtClean="0">
                    <a:solidFill>
                      <a:schemeClr val="bg1"/>
                    </a:solidFill>
                    <a:latin typeface="微软雅黑" panose="020B0503020204020204" pitchFamily="34" charset="-122"/>
                    <a:ea typeface="微软雅黑" panose="020B0503020204020204" pitchFamily="34" charset="-122"/>
                    <a:cs typeface="Arial" pitchFamily="34" charset="0"/>
                    <a:sym typeface="微软雅黑" panose="020B0503020204020204" pitchFamily="34" charset="-122"/>
                  </a:rPr>
                  <a:t>ОПРЕДЕЛИТЕ К КАКОМУ ОТРЯДУ</a:t>
                </a:r>
              </a:p>
              <a:p>
                <a:pPr marL="0" marR="0" lvl="0" indent="0"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Arial" pitchFamily="34" charset="0"/>
                    <a:sym typeface="微软雅黑" panose="020B0503020204020204" pitchFamily="34" charset="-122"/>
                  </a:rPr>
                  <a:t>ОТНОСИТСЯ</a:t>
                </a:r>
                <a:r>
                  <a:rPr kumimoji="0" lang="ru-RU" sz="1400" b="0" i="0" u="none" strike="noStrike" cap="none" normalizeH="0" dirty="0" smtClean="0">
                    <a:ln>
                      <a:noFill/>
                    </a:ln>
                    <a:solidFill>
                      <a:schemeClr val="bg1"/>
                    </a:solidFill>
                    <a:effectLst/>
                    <a:latin typeface="微软雅黑" panose="020B0503020204020204" pitchFamily="34" charset="-122"/>
                    <a:ea typeface="微软雅黑" panose="020B0503020204020204" pitchFamily="34" charset="-122"/>
                    <a:cs typeface="Arial" pitchFamily="34" charset="0"/>
                    <a:sym typeface="微软雅黑" panose="020B0503020204020204" pitchFamily="34" charset="-122"/>
                  </a:rPr>
                  <a:t> ПТИЦА (</a:t>
                </a:r>
                <a:r>
                  <a:rPr kumimoji="0" lang="ru-RU" sz="1400" b="1" i="0" u="none" strike="noStrike" cap="none" normalizeH="0" dirty="0" smtClean="0">
                    <a:ln>
                      <a:noFill/>
                    </a:ln>
                    <a:solidFill>
                      <a:schemeClr val="bg1"/>
                    </a:solidFill>
                    <a:effectLst/>
                    <a:latin typeface="微软雅黑" panose="020B0503020204020204" pitchFamily="34" charset="-122"/>
                    <a:ea typeface="微软雅黑" panose="020B0503020204020204" pitchFamily="34" charset="-122"/>
                    <a:cs typeface="Arial" pitchFamily="34" charset="0"/>
                    <a:sym typeface="微软雅黑" panose="020B0503020204020204" pitchFamily="34" charset="-122"/>
                    <a:hlinkClick r:id="rId4" action="ppaction://hlinksldjump"/>
                  </a:rPr>
                  <a:t>СЛАЙД 4</a:t>
                </a:r>
                <a:r>
                  <a:rPr kumimoji="0" lang="ru-RU" sz="1400" b="1" i="0" u="none" strike="noStrike" cap="none" normalizeH="0" dirty="0" smtClean="0">
                    <a:ln>
                      <a:noFill/>
                    </a:ln>
                    <a:solidFill>
                      <a:schemeClr val="bg1"/>
                    </a:solidFill>
                    <a:effectLst/>
                    <a:latin typeface="微软雅黑" panose="020B0503020204020204" pitchFamily="34" charset="-122"/>
                    <a:ea typeface="微软雅黑" panose="020B0503020204020204" pitchFamily="34" charset="-122"/>
                    <a:cs typeface="Arial" pitchFamily="34" charset="0"/>
                    <a:sym typeface="微软雅黑" panose="020B0503020204020204" pitchFamily="34" charset="-122"/>
                    <a:hlinkClick r:id="rId5" action="ppaction://hlinksldjump"/>
                  </a:rPr>
                  <a:t>,5</a:t>
                </a:r>
                <a:r>
                  <a:rPr kumimoji="0" lang="ru-RU" sz="1400" b="0" i="0" u="none" strike="noStrike" cap="none" normalizeH="0" dirty="0" smtClean="0">
                    <a:ln>
                      <a:noFill/>
                    </a:ln>
                    <a:solidFill>
                      <a:schemeClr val="bg1"/>
                    </a:solidFill>
                    <a:effectLst/>
                    <a:latin typeface="微软雅黑" panose="020B0503020204020204" pitchFamily="34" charset="-122"/>
                    <a:ea typeface="微软雅黑" panose="020B0503020204020204" pitchFamily="34" charset="-122"/>
                    <a:cs typeface="Arial" pitchFamily="34" charset="0"/>
                    <a:sym typeface="微软雅黑" panose="020B0503020204020204" pitchFamily="34" charset="-122"/>
                  </a:rPr>
                  <a:t>)</a:t>
                </a:r>
                <a:endParaRPr kumimoji="0" lang="en-US" sz="3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Arial" pitchFamily="34" charset="0"/>
                  <a:sym typeface="微软雅黑" panose="020B0503020204020204" pitchFamily="34" charset="-122"/>
                </a:endParaRPr>
              </a:p>
            </p:txBody>
          </p:sp>
          <p:sp>
            <p:nvSpPr>
              <p:cNvPr id="47" name="Rectangle 1436"/>
              <p:cNvSpPr>
                <a:spLocks noChangeArrowheads="1"/>
              </p:cNvSpPr>
              <p:nvPr/>
            </p:nvSpPr>
            <p:spPr bwMode="auto">
              <a:xfrm>
                <a:off x="1293542" y="3213154"/>
                <a:ext cx="3783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400" b="1" dirty="0">
                    <a:solidFill>
                      <a:schemeClr val="bg1"/>
                    </a:solidFill>
                    <a:latin typeface="微软雅黑" panose="020B0503020204020204" pitchFamily="34" charset="-122"/>
                    <a:ea typeface="微软雅黑" panose="020B0503020204020204" pitchFamily="34" charset="-122"/>
                    <a:cs typeface="Arial" pitchFamily="34" charset="0"/>
                    <a:sym typeface="微软雅黑" panose="020B0503020204020204" pitchFamily="34" charset="-122"/>
                  </a:rPr>
                  <a:t>01</a:t>
                </a:r>
                <a:endParaRPr kumimoji="0" lang="en-US" sz="54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Arial" pitchFamily="34" charset="0"/>
                  <a:sym typeface="微软雅黑" panose="020B0503020204020204" pitchFamily="34" charset="-122"/>
                </a:endParaRPr>
              </a:p>
            </p:txBody>
          </p:sp>
        </p:grpSp>
        <p:grpSp>
          <p:nvGrpSpPr>
            <p:cNvPr id="48" name="Group 24"/>
            <p:cNvGrpSpPr/>
            <p:nvPr/>
          </p:nvGrpSpPr>
          <p:grpSpPr>
            <a:xfrm>
              <a:off x="5951984" y="1628800"/>
              <a:ext cx="4032450" cy="648073"/>
              <a:chOff x="882541" y="3442805"/>
              <a:chExt cx="2224187" cy="369332"/>
            </a:xfrm>
          </p:grpSpPr>
          <p:sp>
            <p:nvSpPr>
              <p:cNvPr id="49" name="Rectangle 1436"/>
              <p:cNvSpPr>
                <a:spLocks noChangeArrowheads="1"/>
              </p:cNvSpPr>
              <p:nvPr/>
            </p:nvSpPr>
            <p:spPr bwMode="auto">
              <a:xfrm>
                <a:off x="1279718" y="3525540"/>
                <a:ext cx="1827010" cy="24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ru-RU" sz="1400" dirty="0" smtClean="0">
                    <a:solidFill>
                      <a:schemeClr val="bg1"/>
                    </a:solidFill>
                    <a:latin typeface="微软雅黑" panose="020B0503020204020204" pitchFamily="34" charset="-122"/>
                    <a:ea typeface="微软雅黑" panose="020B0503020204020204" pitchFamily="34" charset="-122"/>
                    <a:cs typeface="Arial" pitchFamily="34" charset="0"/>
                    <a:sym typeface="微软雅黑" panose="020B0503020204020204" pitchFamily="34" charset="-122"/>
                  </a:rPr>
                  <a:t>КЛИКНИТЕ ПО НАЗВАНИЮ ОТРЯДА</a:t>
                </a:r>
              </a:p>
              <a:p>
                <a:pPr marL="0" marR="0" lvl="0" indent="0" defTabSz="914400" rtl="0" eaLnBrk="1" fontAlgn="base" latinLnBrk="0" hangingPunct="1">
                  <a:lnSpc>
                    <a:spcPct val="100000"/>
                  </a:lnSpc>
                  <a:spcBef>
                    <a:spcPct val="0"/>
                  </a:spcBef>
                  <a:spcAft>
                    <a:spcPct val="0"/>
                  </a:spcAft>
                  <a:buClrTx/>
                  <a:buSzTx/>
                  <a:buFontTx/>
                  <a:buNone/>
                  <a:tabLst/>
                </a:pPr>
                <a:r>
                  <a:rPr lang="ru-RU" sz="1400" dirty="0" smtClean="0">
                    <a:solidFill>
                      <a:schemeClr val="bg1"/>
                    </a:solidFill>
                    <a:latin typeface="微软雅黑" panose="020B0503020204020204" pitchFamily="34" charset="-122"/>
                    <a:ea typeface="微软雅黑" panose="020B0503020204020204" pitchFamily="34" charset="-122"/>
                    <a:cs typeface="Arial" pitchFamily="34" charset="0"/>
                    <a:sym typeface="微软雅黑" panose="020B0503020204020204" pitchFamily="34" charset="-122"/>
                  </a:rPr>
                  <a:t>ОТКРОЕТСЯ ПЕРЕЧЕНЬ СЕМЕЙСТВ</a:t>
                </a:r>
                <a:endParaRPr kumimoji="0" lang="en-US" sz="3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Arial" pitchFamily="34" charset="0"/>
                  <a:sym typeface="微软雅黑" panose="020B0503020204020204" pitchFamily="34" charset="-122"/>
                </a:endParaRPr>
              </a:p>
            </p:txBody>
          </p:sp>
          <p:sp>
            <p:nvSpPr>
              <p:cNvPr id="50" name="Rectangle 1436"/>
              <p:cNvSpPr>
                <a:spLocks noChangeArrowheads="1"/>
              </p:cNvSpPr>
              <p:nvPr/>
            </p:nvSpPr>
            <p:spPr bwMode="auto">
              <a:xfrm>
                <a:off x="882541" y="3442805"/>
                <a:ext cx="3783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400" b="1" dirty="0">
                    <a:solidFill>
                      <a:schemeClr val="bg1"/>
                    </a:solidFill>
                    <a:latin typeface="微软雅黑" panose="020B0503020204020204" pitchFamily="34" charset="-122"/>
                    <a:ea typeface="微软雅黑" panose="020B0503020204020204" pitchFamily="34" charset="-122"/>
                    <a:cs typeface="Arial" pitchFamily="34" charset="0"/>
                    <a:sym typeface="微软雅黑" panose="020B0503020204020204" pitchFamily="34" charset="-122"/>
                  </a:rPr>
                  <a:t>0</a:t>
                </a:r>
                <a:r>
                  <a:rPr lang="id-ID" sz="2400" b="1" dirty="0">
                    <a:solidFill>
                      <a:schemeClr val="bg1"/>
                    </a:solidFill>
                    <a:latin typeface="微软雅黑" panose="020B0503020204020204" pitchFamily="34" charset="-122"/>
                    <a:ea typeface="微软雅黑" panose="020B0503020204020204" pitchFamily="34" charset="-122"/>
                    <a:cs typeface="Arial" pitchFamily="34" charset="0"/>
                    <a:sym typeface="微软雅黑" panose="020B0503020204020204" pitchFamily="34" charset="-122"/>
                  </a:rPr>
                  <a:t>2</a:t>
                </a:r>
                <a:endParaRPr kumimoji="0" lang="en-US" sz="54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Arial" pitchFamily="34" charset="0"/>
                  <a:sym typeface="微软雅黑" panose="020B0503020204020204" pitchFamily="34" charset="-122"/>
                </a:endParaRPr>
              </a:p>
            </p:txBody>
          </p:sp>
        </p:grpSp>
        <p:grpSp>
          <p:nvGrpSpPr>
            <p:cNvPr id="54" name="Group 30"/>
            <p:cNvGrpSpPr/>
            <p:nvPr/>
          </p:nvGrpSpPr>
          <p:grpSpPr>
            <a:xfrm>
              <a:off x="6168008" y="2852935"/>
              <a:ext cx="4640825" cy="1202070"/>
              <a:chOff x="1220119" y="3213154"/>
              <a:chExt cx="2381776" cy="560497"/>
            </a:xfrm>
          </p:grpSpPr>
          <p:sp>
            <p:nvSpPr>
              <p:cNvPr id="55" name="Rectangle 1436"/>
              <p:cNvSpPr>
                <a:spLocks noChangeArrowheads="1"/>
              </p:cNvSpPr>
              <p:nvPr/>
            </p:nvSpPr>
            <p:spPr bwMode="auto">
              <a:xfrm>
                <a:off x="1546798" y="3314422"/>
                <a:ext cx="2055097" cy="459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ru-RU" sz="1400" dirty="0" smtClean="0">
                    <a:solidFill>
                      <a:schemeClr val="bg1"/>
                    </a:solidFill>
                    <a:latin typeface="微软雅黑" panose="020B0503020204020204" pitchFamily="34" charset="-122"/>
                    <a:ea typeface="微软雅黑" panose="020B0503020204020204" pitchFamily="34" charset="-122"/>
                    <a:cs typeface="Arial" pitchFamily="34" charset="0"/>
                    <a:sym typeface="微软雅黑" panose="020B0503020204020204" pitchFamily="34" charset="-122"/>
                  </a:rPr>
                  <a:t>ОПРЕДЕЛИТЕ  </a:t>
                </a:r>
                <a:r>
                  <a:rPr kumimoji="0" lang="ru-RU"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Arial" pitchFamily="34" charset="0"/>
                    <a:sym typeface="微软雅黑" panose="020B0503020204020204" pitchFamily="34" charset="-122"/>
                  </a:rPr>
                  <a:t>СЕМЕЙСТВО ПТИЦЫ.</a:t>
                </a:r>
              </a:p>
              <a:p>
                <a:pPr marL="0" marR="0" lvl="0" indent="0" defTabSz="914400" rtl="0" eaLnBrk="1" fontAlgn="base" latinLnBrk="0" hangingPunct="1">
                  <a:lnSpc>
                    <a:spcPct val="100000"/>
                  </a:lnSpc>
                  <a:spcBef>
                    <a:spcPct val="0"/>
                  </a:spcBef>
                  <a:spcAft>
                    <a:spcPct val="0"/>
                  </a:spcAft>
                  <a:buClrTx/>
                  <a:buSzTx/>
                  <a:buFontTx/>
                  <a:buNone/>
                  <a:tabLst/>
                </a:pPr>
                <a:r>
                  <a:rPr lang="ru-RU" sz="1400" dirty="0" smtClean="0">
                    <a:solidFill>
                      <a:schemeClr val="bg1"/>
                    </a:solidFill>
                    <a:latin typeface="微软雅黑" panose="020B0503020204020204" pitchFamily="34" charset="-122"/>
                    <a:ea typeface="微软雅黑" panose="020B0503020204020204" pitchFamily="34" charset="-122"/>
                    <a:cs typeface="Arial" pitchFamily="34" charset="0"/>
                    <a:sym typeface="微软雅黑" panose="020B0503020204020204" pitchFamily="34" charset="-122"/>
                  </a:rPr>
                  <a:t>Кнопка «ПОДРОБНЕЕ»     откроет описание.</a:t>
                </a:r>
                <a:r>
                  <a:rPr kumimoji="0" lang="ru-RU" sz="1400" b="0" i="0" u="none" strike="noStrike" cap="none" normalizeH="0" dirty="0" smtClean="0">
                    <a:ln>
                      <a:noFill/>
                    </a:ln>
                    <a:solidFill>
                      <a:schemeClr val="bg1"/>
                    </a:solidFill>
                    <a:effectLst/>
                    <a:latin typeface="微软雅黑" panose="020B0503020204020204" pitchFamily="34" charset="-122"/>
                    <a:ea typeface="微软雅黑" panose="020B0503020204020204" pitchFamily="34" charset="-122"/>
                    <a:cs typeface="Arial" pitchFamily="34" charset="0"/>
                    <a:sym typeface="微软雅黑" panose="020B0503020204020204" pitchFamily="34" charset="-122"/>
                  </a:rPr>
                  <a:t> </a:t>
                </a:r>
              </a:p>
              <a:p>
                <a:pPr marL="0" marR="0" lvl="0" indent="0"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Arial" pitchFamily="34" charset="0"/>
                  <a:sym typeface="微软雅黑" panose="020B0503020204020204" pitchFamily="34" charset="-122"/>
                </a:endParaRPr>
              </a:p>
            </p:txBody>
          </p:sp>
          <p:sp>
            <p:nvSpPr>
              <p:cNvPr id="56" name="Rectangle 1436"/>
              <p:cNvSpPr>
                <a:spLocks noChangeArrowheads="1"/>
              </p:cNvSpPr>
              <p:nvPr/>
            </p:nvSpPr>
            <p:spPr bwMode="auto">
              <a:xfrm>
                <a:off x="1220119" y="3213154"/>
                <a:ext cx="3783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d-ID" sz="2400" b="1" dirty="0">
                    <a:solidFill>
                      <a:schemeClr val="bg1"/>
                    </a:solidFill>
                    <a:latin typeface="微软雅黑" panose="020B0503020204020204" pitchFamily="34" charset="-122"/>
                    <a:ea typeface="微软雅黑" panose="020B0503020204020204" pitchFamily="34" charset="-122"/>
                    <a:cs typeface="Arial" pitchFamily="34" charset="0"/>
                    <a:sym typeface="微软雅黑" panose="020B0503020204020204" pitchFamily="34" charset="-122"/>
                  </a:rPr>
                  <a:t>03</a:t>
                </a:r>
                <a:endParaRPr kumimoji="0" lang="en-US" sz="54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Arial" pitchFamily="34" charset="0"/>
                  <a:sym typeface="微软雅黑" panose="020B0503020204020204" pitchFamily="34" charset="-122"/>
                </a:endParaRPr>
              </a:p>
            </p:txBody>
          </p:sp>
        </p:grpSp>
        <p:grpSp>
          <p:nvGrpSpPr>
            <p:cNvPr id="60" name="Group 36"/>
            <p:cNvGrpSpPr/>
            <p:nvPr/>
          </p:nvGrpSpPr>
          <p:grpSpPr>
            <a:xfrm>
              <a:off x="6744072" y="4149080"/>
              <a:ext cx="4270406" cy="622143"/>
              <a:chOff x="1293541" y="3213154"/>
              <a:chExt cx="4270406" cy="622143"/>
            </a:xfrm>
          </p:grpSpPr>
          <p:sp>
            <p:nvSpPr>
              <p:cNvPr id="61" name="Rectangle 1436"/>
              <p:cNvSpPr>
                <a:spLocks noChangeArrowheads="1"/>
              </p:cNvSpPr>
              <p:nvPr/>
            </p:nvSpPr>
            <p:spPr bwMode="auto">
              <a:xfrm>
                <a:off x="1764830" y="3404410"/>
                <a:ext cx="379911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ru-RU" sz="1400" dirty="0" smtClean="0">
                    <a:solidFill>
                      <a:schemeClr val="bg1"/>
                    </a:solidFill>
                    <a:latin typeface="微软雅黑" panose="020B0503020204020204" pitchFamily="34" charset="-122"/>
                    <a:ea typeface="微软雅黑" panose="020B0503020204020204" pitchFamily="34" charset="-122"/>
                    <a:cs typeface="Arial" pitchFamily="34" charset="0"/>
                    <a:sym typeface="微软雅黑" panose="020B0503020204020204" pitchFamily="34" charset="-122"/>
                  </a:rPr>
                  <a:t>ВЕРНИТЕСЬ НАЗАД НАЖАВ КНОПКУ </a:t>
                </a:r>
              </a:p>
              <a:p>
                <a:pPr marL="0" marR="0" lvl="0" indent="0" defTabSz="914400" rtl="0" eaLnBrk="1" fontAlgn="base" latinLnBrk="0" hangingPunct="1">
                  <a:lnSpc>
                    <a:spcPct val="100000"/>
                  </a:lnSpc>
                  <a:spcBef>
                    <a:spcPct val="0"/>
                  </a:spcBef>
                  <a:spcAft>
                    <a:spcPct val="0"/>
                  </a:spcAft>
                  <a:buClrTx/>
                  <a:buSzTx/>
                  <a:buFontTx/>
                  <a:buNone/>
                  <a:tabLst/>
                </a:pPr>
                <a:r>
                  <a:rPr lang="ru-RU" sz="1400" dirty="0" smtClean="0">
                    <a:solidFill>
                      <a:schemeClr val="bg1"/>
                    </a:solidFill>
                    <a:latin typeface="微软雅黑" panose="020B0503020204020204" pitchFamily="34" charset="-122"/>
                    <a:ea typeface="微软雅黑" panose="020B0503020204020204" pitchFamily="34" charset="-122"/>
                    <a:cs typeface="Arial" pitchFamily="34" charset="0"/>
                    <a:sym typeface="微软雅黑" panose="020B0503020204020204" pitchFamily="34" charset="-122"/>
                  </a:rPr>
                  <a:t>Познакомьтесь с представителями отряда</a:t>
                </a:r>
              </a:p>
            </p:txBody>
          </p:sp>
          <p:sp>
            <p:nvSpPr>
              <p:cNvPr id="62" name="Rectangle 1436"/>
              <p:cNvSpPr>
                <a:spLocks noChangeArrowheads="1"/>
              </p:cNvSpPr>
              <p:nvPr/>
            </p:nvSpPr>
            <p:spPr bwMode="auto">
              <a:xfrm>
                <a:off x="1293541" y="3213154"/>
                <a:ext cx="3783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d-ID" sz="2400" b="1" dirty="0">
                    <a:solidFill>
                      <a:schemeClr val="bg1"/>
                    </a:solidFill>
                    <a:latin typeface="微软雅黑" panose="020B0503020204020204" pitchFamily="34" charset="-122"/>
                    <a:ea typeface="微软雅黑" panose="020B0503020204020204" pitchFamily="34" charset="-122"/>
                    <a:cs typeface="Arial" pitchFamily="34" charset="0"/>
                    <a:sym typeface="微软雅黑" panose="020B0503020204020204" pitchFamily="34" charset="-122"/>
                  </a:rPr>
                  <a:t>04</a:t>
                </a:r>
                <a:endParaRPr kumimoji="0" lang="en-US" sz="54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Arial" pitchFamily="34" charset="0"/>
                  <a:sym typeface="微软雅黑" panose="020B0503020204020204" pitchFamily="34" charset="-122"/>
                </a:endParaRPr>
              </a:p>
            </p:txBody>
          </p:sp>
        </p:grpSp>
        <p:grpSp>
          <p:nvGrpSpPr>
            <p:cNvPr id="66" name="Group 42"/>
            <p:cNvGrpSpPr/>
            <p:nvPr/>
          </p:nvGrpSpPr>
          <p:grpSpPr>
            <a:xfrm>
              <a:off x="7049837" y="5481969"/>
              <a:ext cx="4618662" cy="683335"/>
              <a:chOff x="1095250" y="3105883"/>
              <a:chExt cx="4618662" cy="683335"/>
            </a:xfrm>
          </p:grpSpPr>
          <p:sp>
            <p:nvSpPr>
              <p:cNvPr id="67" name="Rectangle 1436"/>
              <p:cNvSpPr>
                <a:spLocks noChangeArrowheads="1"/>
              </p:cNvSpPr>
              <p:nvPr/>
            </p:nvSpPr>
            <p:spPr bwMode="auto">
              <a:xfrm>
                <a:off x="1709611" y="3358331"/>
                <a:ext cx="40043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ru-RU" sz="1400" dirty="0" smtClean="0">
                    <a:solidFill>
                      <a:schemeClr val="bg1"/>
                    </a:solidFill>
                    <a:latin typeface="微软雅黑" panose="020B0503020204020204" pitchFamily="34" charset="-122"/>
                    <a:ea typeface="微软雅黑" panose="020B0503020204020204" pitchFamily="34" charset="-122"/>
                    <a:cs typeface="Arial" pitchFamily="34" charset="0"/>
                    <a:sym typeface="微软雅黑" panose="020B0503020204020204" pitchFamily="34" charset="-122"/>
                  </a:rPr>
                  <a:t>В ПРАВОМ НИЖНЕМ </a:t>
                </a:r>
                <a:r>
                  <a:rPr lang="ru-RU" sz="1400" smtClean="0">
                    <a:solidFill>
                      <a:schemeClr val="bg1"/>
                    </a:solidFill>
                    <a:latin typeface="微软雅黑" panose="020B0503020204020204" pitchFamily="34" charset="-122"/>
                    <a:ea typeface="微软雅黑" panose="020B0503020204020204" pitchFamily="34" charset="-122"/>
                    <a:cs typeface="Arial" pitchFamily="34" charset="0"/>
                    <a:sym typeface="微软雅黑" panose="020B0503020204020204" pitchFamily="34" charset="-122"/>
                  </a:rPr>
                  <a:t>УГЛУ НАХОДЯТСЯ </a:t>
                </a:r>
                <a:r>
                  <a:rPr lang="ru-RU" sz="1400" dirty="0" smtClean="0">
                    <a:solidFill>
                      <a:schemeClr val="bg1"/>
                    </a:solidFill>
                    <a:latin typeface="微软雅黑" panose="020B0503020204020204" pitchFamily="34" charset="-122"/>
                    <a:ea typeface="微软雅黑" panose="020B0503020204020204" pitchFamily="34" charset="-122"/>
                    <a:cs typeface="Arial" pitchFamily="34" charset="0"/>
                    <a:sym typeface="微软雅黑" panose="020B0503020204020204" pitchFamily="34" charset="-122"/>
                  </a:rPr>
                  <a:t>УПРАВЛЯЮЩИЕ КНОПКИ </a:t>
                </a:r>
                <a:endParaRPr kumimoji="0" lang="en-US" sz="3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Arial" pitchFamily="34" charset="0"/>
                  <a:sym typeface="微软雅黑" panose="020B0503020204020204" pitchFamily="34" charset="-122"/>
                </a:endParaRPr>
              </a:p>
            </p:txBody>
          </p:sp>
          <p:sp>
            <p:nvSpPr>
              <p:cNvPr id="68" name="Rectangle 1436"/>
              <p:cNvSpPr>
                <a:spLocks noChangeArrowheads="1"/>
              </p:cNvSpPr>
              <p:nvPr/>
            </p:nvSpPr>
            <p:spPr bwMode="auto">
              <a:xfrm>
                <a:off x="1095250" y="3105883"/>
                <a:ext cx="3783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d-ID" sz="2400" b="1" dirty="0">
                    <a:solidFill>
                      <a:schemeClr val="bg1"/>
                    </a:solidFill>
                    <a:latin typeface="微软雅黑" panose="020B0503020204020204" pitchFamily="34" charset="-122"/>
                    <a:ea typeface="微软雅黑" panose="020B0503020204020204" pitchFamily="34" charset="-122"/>
                    <a:cs typeface="Arial" pitchFamily="34" charset="0"/>
                    <a:sym typeface="微软雅黑" panose="020B0503020204020204" pitchFamily="34" charset="-122"/>
                  </a:rPr>
                  <a:t>05</a:t>
                </a:r>
                <a:endParaRPr kumimoji="0" lang="en-US" sz="54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Arial" pitchFamily="34" charset="0"/>
                  <a:sym typeface="微软雅黑" panose="020B0503020204020204" pitchFamily="34" charset="-122"/>
                </a:endParaRPr>
              </a:p>
            </p:txBody>
          </p:sp>
        </p:grpSp>
      </p:grpSp>
      <p:pic>
        <p:nvPicPr>
          <p:cNvPr id="1030" name="Picture 6" descr="https://i.pinimg.com/originals/a3/5b/be/a35bbeb73647b5511a59569ba8aa3465.png"/>
          <p:cNvPicPr>
            <a:picLocks noChangeAspect="1" noChangeArrowheads="1"/>
          </p:cNvPicPr>
          <p:nvPr/>
        </p:nvPicPr>
        <p:blipFill>
          <a:blip r:embed="rId6" cstate="email"/>
          <a:srcRect/>
          <a:stretch>
            <a:fillRect/>
          </a:stretch>
        </p:blipFill>
        <p:spPr bwMode="auto">
          <a:xfrm>
            <a:off x="9405190" y="121446"/>
            <a:ext cx="3531570" cy="3595586"/>
          </a:xfrm>
          <a:prstGeom prst="rect">
            <a:avLst/>
          </a:prstGeom>
          <a:noFill/>
        </p:spPr>
      </p:pic>
      <p:sp>
        <p:nvSpPr>
          <p:cNvPr id="36" name="Управляющая кнопка: далее 35">
            <a:hlinkClick r:id="" action="ppaction://hlinkshowjump?jump=nextslide" highlightClick="1"/>
          </p:cNvPr>
          <p:cNvSpPr/>
          <p:nvPr/>
        </p:nvSpPr>
        <p:spPr>
          <a:xfrm>
            <a:off x="11471920" y="6340252"/>
            <a:ext cx="720080" cy="50405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Стрелка углом вверх 1"/>
          <p:cNvSpPr/>
          <p:nvPr/>
        </p:nvSpPr>
        <p:spPr>
          <a:xfrm rot="10800000">
            <a:off x="6240008" y="5805260"/>
            <a:ext cx="720083" cy="576068"/>
          </a:xfrm>
          <a:prstGeom prst="bentUpArrow">
            <a:avLst>
              <a:gd name="adj1" fmla="val 42254"/>
              <a:gd name="adj2" fmla="val 39666"/>
              <a:gd name="adj3" fmla="val 2499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9" name="Таблица 8"/>
          <p:cNvGraphicFramePr>
            <a:graphicFrameLocks noGrp="1"/>
          </p:cNvGraphicFramePr>
          <p:nvPr>
            <p:extLst>
              <p:ext uri="{D42A27DB-BD31-4B8C-83A1-F6EECF244321}">
                <p14:modId xmlns:p14="http://schemas.microsoft.com/office/powerpoint/2010/main" val="853753067"/>
              </p:ext>
            </p:extLst>
          </p:nvPr>
        </p:nvGraphicFramePr>
        <p:xfrm>
          <a:off x="3151361" y="6391199"/>
          <a:ext cx="8128000" cy="457200"/>
        </p:xfrm>
        <a:graphic>
          <a:graphicData uri="http://schemas.openxmlformats.org/drawingml/2006/table">
            <a:tbl>
              <a:tblPr firstRow="1" bandRow="1">
                <a:tableStyleId>{5C22544A-7EE6-4342-B048-85BDC9FD1C3A}</a:tableStyleId>
              </a:tblPr>
              <a:tblGrid>
                <a:gridCol w="496367">
                  <a:extLst>
                    <a:ext uri="{9D8B030D-6E8A-4147-A177-3AD203B41FA5}">
                      <a16:colId xmlns:a16="http://schemas.microsoft.com/office/drawing/2014/main" val="2417476044"/>
                    </a:ext>
                  </a:extLst>
                </a:gridCol>
                <a:gridCol w="1535633">
                  <a:extLst>
                    <a:ext uri="{9D8B030D-6E8A-4147-A177-3AD203B41FA5}">
                      <a16:colId xmlns:a16="http://schemas.microsoft.com/office/drawing/2014/main" val="3428679988"/>
                    </a:ext>
                  </a:extLst>
                </a:gridCol>
                <a:gridCol w="408583">
                  <a:extLst>
                    <a:ext uri="{9D8B030D-6E8A-4147-A177-3AD203B41FA5}">
                      <a16:colId xmlns:a16="http://schemas.microsoft.com/office/drawing/2014/main" val="1255565995"/>
                    </a:ext>
                  </a:extLst>
                </a:gridCol>
                <a:gridCol w="1623417">
                  <a:extLst>
                    <a:ext uri="{9D8B030D-6E8A-4147-A177-3AD203B41FA5}">
                      <a16:colId xmlns:a16="http://schemas.microsoft.com/office/drawing/2014/main" val="4054929704"/>
                    </a:ext>
                  </a:extLst>
                </a:gridCol>
                <a:gridCol w="464815">
                  <a:extLst>
                    <a:ext uri="{9D8B030D-6E8A-4147-A177-3AD203B41FA5}">
                      <a16:colId xmlns:a16="http://schemas.microsoft.com/office/drawing/2014/main" val="4028431606"/>
                    </a:ext>
                  </a:extLst>
                </a:gridCol>
                <a:gridCol w="1567185">
                  <a:extLst>
                    <a:ext uri="{9D8B030D-6E8A-4147-A177-3AD203B41FA5}">
                      <a16:colId xmlns:a16="http://schemas.microsoft.com/office/drawing/2014/main" val="3313315915"/>
                    </a:ext>
                  </a:extLst>
                </a:gridCol>
                <a:gridCol w="449039">
                  <a:extLst>
                    <a:ext uri="{9D8B030D-6E8A-4147-A177-3AD203B41FA5}">
                      <a16:colId xmlns:a16="http://schemas.microsoft.com/office/drawing/2014/main" val="1533614852"/>
                    </a:ext>
                  </a:extLst>
                </a:gridCol>
                <a:gridCol w="1582961">
                  <a:extLst>
                    <a:ext uri="{9D8B030D-6E8A-4147-A177-3AD203B41FA5}">
                      <a16:colId xmlns:a16="http://schemas.microsoft.com/office/drawing/2014/main" val="3599332590"/>
                    </a:ext>
                  </a:extLst>
                </a:gridCol>
              </a:tblGrid>
              <a:tr h="370840">
                <a:tc>
                  <a:txBody>
                    <a:bodyPr/>
                    <a:lstStyle/>
                    <a:p>
                      <a:endParaRPr lang="ru-RU" dirty="0"/>
                    </a:p>
                  </a:txBody>
                  <a:tcPr/>
                </a:tc>
                <a:tc>
                  <a:txBody>
                    <a:bodyPr/>
                    <a:lstStyle/>
                    <a:p>
                      <a:r>
                        <a:rPr lang="ru-RU" sz="1200" dirty="0" smtClean="0"/>
                        <a:t>К</a:t>
                      </a:r>
                      <a:r>
                        <a:rPr lang="ru-RU" sz="1200" baseline="0" dirty="0" smtClean="0"/>
                        <a:t> предыдущему слайду</a:t>
                      </a:r>
                      <a:endParaRPr lang="ru-RU" sz="1200" dirty="0"/>
                    </a:p>
                  </a:txBody>
                  <a:tcPr/>
                </a:tc>
                <a:tc>
                  <a:txBody>
                    <a:bodyPr/>
                    <a:lstStyle/>
                    <a:p>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smtClean="0"/>
                        <a:t>К</a:t>
                      </a:r>
                      <a:r>
                        <a:rPr lang="ru-RU" sz="1200" baseline="0" dirty="0" smtClean="0"/>
                        <a:t> следующему слайду</a:t>
                      </a:r>
                      <a:endParaRPr lang="ru-RU" sz="1200" dirty="0" smtClean="0"/>
                    </a:p>
                  </a:txBody>
                  <a:tcPr/>
                </a:tc>
                <a:tc>
                  <a:txBody>
                    <a:bodyPr/>
                    <a:lstStyle/>
                    <a:p>
                      <a:endParaRPr lang="ru-RU" dirty="0"/>
                    </a:p>
                  </a:txBody>
                  <a:tcPr/>
                </a:tc>
                <a:tc>
                  <a:txBody>
                    <a:bodyPr/>
                    <a:lstStyle/>
                    <a:p>
                      <a:r>
                        <a:rPr lang="ru-RU" sz="1200" dirty="0" smtClean="0"/>
                        <a:t>К списку отрядов слайд 4 и 5</a:t>
                      </a:r>
                      <a:endParaRPr lang="ru-RU" sz="1200" dirty="0"/>
                    </a:p>
                  </a:txBody>
                  <a:tcPr/>
                </a:tc>
                <a:tc>
                  <a:txBody>
                    <a:bodyPr/>
                    <a:lstStyle/>
                    <a:p>
                      <a:endParaRPr lang="ru-RU"/>
                    </a:p>
                  </a:txBody>
                  <a:tcPr/>
                </a:tc>
                <a:tc>
                  <a:txBody>
                    <a:bodyPr/>
                    <a:lstStyle/>
                    <a:p>
                      <a:r>
                        <a:rPr lang="ru-RU" sz="1200" dirty="0" smtClean="0"/>
                        <a:t>Завершение работы. Начальный слайд</a:t>
                      </a:r>
                      <a:endParaRPr lang="ru-RU" sz="1200" dirty="0"/>
                    </a:p>
                  </a:txBody>
                  <a:tcPr/>
                </a:tc>
                <a:extLst>
                  <a:ext uri="{0D108BD9-81ED-4DB2-BD59-A6C34878D82A}">
                    <a16:rowId xmlns:a16="http://schemas.microsoft.com/office/drawing/2014/main" val="923526120"/>
                  </a:ext>
                </a:extLst>
              </a:tr>
            </a:tbl>
          </a:graphicData>
        </a:graphic>
      </p:graphicFrame>
      <p:sp>
        <p:nvSpPr>
          <p:cNvPr id="4" name="Управляющая кнопка: назад 3">
            <a:hlinkClick r:id="" action="ppaction://noaction" highlightClick="1"/>
          </p:cNvPr>
          <p:cNvSpPr/>
          <p:nvPr/>
        </p:nvSpPr>
        <p:spPr>
          <a:xfrm>
            <a:off x="3215680" y="6399047"/>
            <a:ext cx="360040" cy="3097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Управляющая кнопка: далее 4">
            <a:hlinkClick r:id="" action="ppaction://noaction" highlightClick="1"/>
          </p:cNvPr>
          <p:cNvSpPr/>
          <p:nvPr/>
        </p:nvSpPr>
        <p:spPr>
          <a:xfrm>
            <a:off x="5200105" y="6408893"/>
            <a:ext cx="360040" cy="30973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Управляющая кнопка: домой 5">
            <a:hlinkClick r:id="" action="ppaction://noaction" highlightClick="1"/>
          </p:cNvPr>
          <p:cNvSpPr/>
          <p:nvPr/>
        </p:nvSpPr>
        <p:spPr>
          <a:xfrm>
            <a:off x="9264352" y="6421476"/>
            <a:ext cx="360040" cy="30973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Управляющая кнопка: в конец 7">
            <a:hlinkClick r:id="" action="ppaction://noaction" highlightClick="1"/>
          </p:cNvPr>
          <p:cNvSpPr/>
          <p:nvPr/>
        </p:nvSpPr>
        <p:spPr>
          <a:xfrm>
            <a:off x="7256538" y="6427157"/>
            <a:ext cx="360040" cy="290981"/>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Управляющая кнопка: назад 40">
            <a:hlinkClick r:id="" action="ppaction://noaction" highlightClick="1"/>
          </p:cNvPr>
          <p:cNvSpPr/>
          <p:nvPr/>
        </p:nvSpPr>
        <p:spPr>
          <a:xfrm>
            <a:off x="10560496" y="4221088"/>
            <a:ext cx="360040" cy="3097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ятиугольник 41">
            <a:hlinkClick r:id="rId7" action="ppaction://hlinksldjump"/>
          </p:cNvPr>
          <p:cNvSpPr/>
          <p:nvPr/>
        </p:nvSpPr>
        <p:spPr>
          <a:xfrm>
            <a:off x="7502752" y="3256094"/>
            <a:ext cx="1523378" cy="3290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ПОДРОБНЕЕ</a:t>
            </a:r>
            <a:endParaRPr lang="ru-RU" b="1" dirty="0"/>
          </a:p>
        </p:txBody>
      </p:sp>
    </p:spTree>
    <p:extLst>
      <p:ext uri="{BB962C8B-B14F-4D97-AF65-F5344CB8AC3E}">
        <p14:creationId xmlns:p14="http://schemas.microsoft.com/office/powerpoint/2010/main" val="19150902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ый треугольник 10"/>
          <p:cNvSpPr/>
          <p:nvPr/>
        </p:nvSpPr>
        <p:spPr>
          <a:xfrm flipH="1">
            <a:off x="4655840" y="1484784"/>
            <a:ext cx="7536160" cy="5373216"/>
          </a:xfrm>
          <a:prstGeom prst="rtTriangle">
            <a:avLst/>
          </a:prstGeom>
          <a:solidFill>
            <a:srgbClr val="CAE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p:cNvSpPr>
            <a:spLocks noGrp="1"/>
          </p:cNvSpPr>
          <p:nvPr>
            <p:ph type="ctrTitle"/>
          </p:nvPr>
        </p:nvSpPr>
        <p:spPr>
          <a:xfrm>
            <a:off x="0" y="6021288"/>
            <a:ext cx="8434459" cy="836712"/>
          </a:xfrm>
        </p:spPr>
        <p:txBody>
          <a:bodyPr/>
          <a:lstStyle/>
          <a:p>
            <a:r>
              <a:rPr lang="ru-RU" dirty="0" smtClean="0"/>
              <a:t>Отряд </a:t>
            </a:r>
            <a:r>
              <a:rPr lang="ru-RU" dirty="0" err="1" smtClean="0"/>
              <a:t>воробьинообразные</a:t>
            </a:r>
            <a:endParaRPr lang="en-US" dirty="0"/>
          </a:p>
        </p:txBody>
      </p:sp>
      <p:sp>
        <p:nvSpPr>
          <p:cNvPr id="4" name="Slide Number Placeholder 3"/>
          <p:cNvSpPr>
            <a:spLocks noGrp="1"/>
          </p:cNvSpPr>
          <p:nvPr>
            <p:ph type="sldNum" sz="quarter" idx="15"/>
          </p:nvPr>
        </p:nvSpPr>
        <p:spPr/>
        <p:txBody>
          <a:bodyPr/>
          <a:lstStyle/>
          <a:p>
            <a:fld id="{FC1CF07D-8B3F-4D32-B059-0039CEA46DB1}" type="slidenum">
              <a:rPr lang="en-US" smtClean="0"/>
              <a:pPr/>
              <a:t>30</a:t>
            </a:fld>
            <a:endParaRPr lang="en-US"/>
          </a:p>
        </p:txBody>
      </p:sp>
      <p:sp>
        <p:nvSpPr>
          <p:cNvPr id="6" name="Прямоугольник 5"/>
          <p:cNvSpPr/>
          <p:nvPr/>
        </p:nvSpPr>
        <p:spPr>
          <a:xfrm>
            <a:off x="263352" y="152636"/>
            <a:ext cx="5857328" cy="2808312"/>
          </a:xfrm>
          <a:prstGeom prst="rect">
            <a:avLst/>
          </a:prstGeom>
          <a:solidFill>
            <a:schemeClr val="accent5">
              <a:lumMod val="20000"/>
              <a:lumOff val="80000"/>
              <a:alpha val="79000"/>
            </a:schemeClr>
          </a:solidFill>
          <a:ln>
            <a:solidFill>
              <a:srgbClr val="CAE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6240016" y="152636"/>
            <a:ext cx="5760640" cy="2808312"/>
          </a:xfrm>
          <a:prstGeom prst="rect">
            <a:avLst/>
          </a:prstGeom>
          <a:solidFill>
            <a:srgbClr val="99FF99">
              <a:alpha val="70000"/>
            </a:srgbClr>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263352" y="3212976"/>
            <a:ext cx="5857328" cy="2808312"/>
          </a:xfrm>
          <a:prstGeom prst="rect">
            <a:avLst/>
          </a:prstGeom>
          <a:solidFill>
            <a:schemeClr val="accent2">
              <a:lumMod val="20000"/>
              <a:lumOff val="80000"/>
              <a:alpha val="74000"/>
            </a:schemeClr>
          </a:solidFill>
          <a:ln>
            <a:solidFill>
              <a:srgbClr val="FB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2">
                  <a:lumMod val="20000"/>
                  <a:lumOff val="80000"/>
                </a:schemeClr>
              </a:solidFill>
            </a:endParaRPr>
          </a:p>
        </p:txBody>
      </p:sp>
      <p:sp>
        <p:nvSpPr>
          <p:cNvPr id="9" name="Прямоугольник 8"/>
          <p:cNvSpPr/>
          <p:nvPr/>
        </p:nvSpPr>
        <p:spPr>
          <a:xfrm>
            <a:off x="6240016" y="3196989"/>
            <a:ext cx="5760640" cy="2808312"/>
          </a:xfrm>
          <a:prstGeom prst="rect">
            <a:avLst/>
          </a:prstGeom>
          <a:solidFill>
            <a:srgbClr val="FFFFCC">
              <a:alpha val="69804"/>
            </a:srgbClr>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00"/>
              </a:solidFill>
            </a:endParaRPr>
          </a:p>
        </p:txBody>
      </p:sp>
      <p:pic>
        <p:nvPicPr>
          <p:cNvPr id="9218" name="Picture 2" descr="https://fareastru.birds.watch/taxons/366/fronpic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9376" y="332656"/>
            <a:ext cx="3299826" cy="2474870"/>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3930572" y="2158299"/>
            <a:ext cx="2114998" cy="646331"/>
          </a:xfrm>
          <a:prstGeom prst="rect">
            <a:avLst/>
          </a:prstGeom>
          <a:solidFill>
            <a:schemeClr val="bg1">
              <a:lumMod val="95000"/>
            </a:schemeClr>
          </a:solidFill>
        </p:spPr>
        <p:txBody>
          <a:bodyPr wrap="square">
            <a:spAutoFit/>
          </a:bodyPr>
          <a:lstStyle/>
          <a:p>
            <a:pPr algn="ctr"/>
            <a:r>
              <a:rPr lang="ru-RU" dirty="0" smtClean="0">
                <a:latin typeface="Verdana" panose="020B0604030504040204" pitchFamily="34" charset="0"/>
              </a:rPr>
              <a:t>Семейство Жаворонковые</a:t>
            </a:r>
            <a:endParaRPr lang="ru-RU" dirty="0"/>
          </a:p>
        </p:txBody>
      </p:sp>
      <p:sp>
        <p:nvSpPr>
          <p:cNvPr id="3" name="Прямоугольник 2"/>
          <p:cNvSpPr/>
          <p:nvPr/>
        </p:nvSpPr>
        <p:spPr>
          <a:xfrm>
            <a:off x="3912096" y="292478"/>
            <a:ext cx="2327920" cy="861774"/>
          </a:xfrm>
          <a:prstGeom prst="rect">
            <a:avLst/>
          </a:prstGeom>
        </p:spPr>
        <p:txBody>
          <a:bodyPr wrap="square">
            <a:spAutoFit/>
          </a:bodyPr>
          <a:lstStyle/>
          <a:p>
            <a:r>
              <a:rPr lang="ru-RU" b="1" dirty="0">
                <a:solidFill>
                  <a:srgbClr val="000000"/>
                </a:solidFill>
                <a:latin typeface="GOTHIC"/>
              </a:rPr>
              <a:t>Полевой жаворонок</a:t>
            </a:r>
          </a:p>
          <a:p>
            <a:r>
              <a:rPr lang="en-US" sz="1400" b="1" dirty="0" err="1">
                <a:solidFill>
                  <a:srgbClr val="8794BA"/>
                </a:solidFill>
                <a:latin typeface="GOTHIC"/>
              </a:rPr>
              <a:t>Alauda</a:t>
            </a:r>
            <a:r>
              <a:rPr lang="en-US" sz="1400" b="1" dirty="0">
                <a:solidFill>
                  <a:srgbClr val="8794BA"/>
                </a:solidFill>
                <a:latin typeface="GOTHIC"/>
              </a:rPr>
              <a:t> </a:t>
            </a:r>
            <a:r>
              <a:rPr lang="en-US" sz="1400" b="1" dirty="0" err="1">
                <a:solidFill>
                  <a:srgbClr val="8794BA"/>
                </a:solidFill>
                <a:latin typeface="GOTHIC"/>
              </a:rPr>
              <a:t>arvensis</a:t>
            </a:r>
            <a:endParaRPr lang="en-US" sz="1400" b="1" i="0" dirty="0">
              <a:solidFill>
                <a:srgbClr val="8794BA"/>
              </a:solidFill>
              <a:effectLst/>
              <a:latin typeface="GOTHIC"/>
            </a:endParaRPr>
          </a:p>
        </p:txBody>
      </p:sp>
      <p:pic>
        <p:nvPicPr>
          <p:cNvPr id="9220" name="Picture 4" descr="https://fareastru.birds.watch/taxons/398/fronpic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0396" y="3416261"/>
            <a:ext cx="3268806" cy="2451605"/>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4199085" y="5447363"/>
            <a:ext cx="4034534" cy="369332"/>
          </a:xfrm>
          <a:prstGeom prst="rect">
            <a:avLst/>
          </a:prstGeom>
          <a:solidFill>
            <a:schemeClr val="bg1">
              <a:lumMod val="95000"/>
            </a:schemeClr>
          </a:solidFill>
        </p:spPr>
        <p:txBody>
          <a:bodyPr wrap="square">
            <a:spAutoFit/>
          </a:bodyPr>
          <a:lstStyle/>
          <a:p>
            <a:pPr algn="ctr"/>
            <a:r>
              <a:rPr lang="ru-RU" dirty="0" smtClean="0">
                <a:solidFill>
                  <a:srgbClr val="208050"/>
                </a:solidFill>
                <a:latin typeface="Verdana" panose="020B0604030504040204" pitchFamily="34" charset="0"/>
                <a:hlinkClick r:id="rId11"/>
              </a:rPr>
              <a:t>Семейство </a:t>
            </a:r>
            <a:r>
              <a:rPr lang="ru-RU" dirty="0" smtClean="0">
                <a:solidFill>
                  <a:schemeClr val="accent4">
                    <a:lumMod val="60000"/>
                    <a:lumOff val="40000"/>
                  </a:schemeClr>
                </a:solidFill>
                <a:latin typeface="Verdana" panose="020B0604030504040204" pitchFamily="34" charset="0"/>
              </a:rPr>
              <a:t>Свиристелевые</a:t>
            </a:r>
            <a:endParaRPr lang="ru-RU" dirty="0">
              <a:solidFill>
                <a:schemeClr val="accent4">
                  <a:lumMod val="60000"/>
                  <a:lumOff val="40000"/>
                </a:schemeClr>
              </a:solidFill>
            </a:endParaRPr>
          </a:p>
        </p:txBody>
      </p:sp>
      <p:sp>
        <p:nvSpPr>
          <p:cNvPr id="10" name="Прямоугольник 9"/>
          <p:cNvSpPr/>
          <p:nvPr/>
        </p:nvSpPr>
        <p:spPr>
          <a:xfrm>
            <a:off x="3898538" y="3333525"/>
            <a:ext cx="2039888" cy="584775"/>
          </a:xfrm>
          <a:prstGeom prst="rect">
            <a:avLst/>
          </a:prstGeom>
        </p:spPr>
        <p:txBody>
          <a:bodyPr wrap="square">
            <a:spAutoFit/>
          </a:bodyPr>
          <a:lstStyle/>
          <a:p>
            <a:r>
              <a:rPr lang="ru-RU" b="1" dirty="0">
                <a:solidFill>
                  <a:srgbClr val="000000"/>
                </a:solidFill>
                <a:latin typeface="GOTHIC"/>
              </a:rPr>
              <a:t>Свиристель</a:t>
            </a:r>
          </a:p>
          <a:p>
            <a:r>
              <a:rPr lang="en-US" sz="1400" b="1" dirty="0" err="1">
                <a:solidFill>
                  <a:srgbClr val="8794BA"/>
                </a:solidFill>
                <a:latin typeface="GOTHIC"/>
              </a:rPr>
              <a:t>Bombycilla</a:t>
            </a:r>
            <a:r>
              <a:rPr lang="en-US" sz="1400" b="1" dirty="0">
                <a:solidFill>
                  <a:srgbClr val="8794BA"/>
                </a:solidFill>
                <a:latin typeface="GOTHIC"/>
              </a:rPr>
              <a:t> </a:t>
            </a:r>
            <a:r>
              <a:rPr lang="en-US" sz="1400" b="1" dirty="0" err="1">
                <a:solidFill>
                  <a:srgbClr val="8794BA"/>
                </a:solidFill>
                <a:latin typeface="GOTHIC"/>
              </a:rPr>
              <a:t>garrulus</a:t>
            </a:r>
            <a:endParaRPr lang="en-US" sz="1400" b="1" i="0" dirty="0">
              <a:solidFill>
                <a:srgbClr val="8794BA"/>
              </a:solidFill>
              <a:effectLst/>
              <a:latin typeface="GOTHIC"/>
            </a:endParaRPr>
          </a:p>
        </p:txBody>
      </p:sp>
      <p:pic>
        <p:nvPicPr>
          <p:cNvPr id="9222" name="Picture 6" descr="https://fareastru.birds.watch/taxons/399/fronpic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13351" y="3360697"/>
            <a:ext cx="3253015" cy="2439761"/>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6436282" y="3295964"/>
            <a:ext cx="2172782" cy="923330"/>
          </a:xfrm>
          <a:prstGeom prst="rect">
            <a:avLst/>
          </a:prstGeom>
        </p:spPr>
        <p:txBody>
          <a:bodyPr wrap="square">
            <a:spAutoFit/>
          </a:bodyPr>
          <a:lstStyle/>
          <a:p>
            <a:r>
              <a:rPr lang="ru-RU" b="1" dirty="0">
                <a:solidFill>
                  <a:srgbClr val="000000"/>
                </a:solidFill>
                <a:latin typeface="GOTHIC"/>
              </a:rPr>
              <a:t>Амурский </a:t>
            </a:r>
            <a:r>
              <a:rPr lang="en-US" b="1" dirty="0">
                <a:solidFill>
                  <a:srgbClr val="000000"/>
                </a:solidFill>
                <a:latin typeface="GOTHIC"/>
              </a:rPr>
              <a:t>c</a:t>
            </a:r>
            <a:r>
              <a:rPr lang="ru-RU" b="1" dirty="0" err="1">
                <a:solidFill>
                  <a:srgbClr val="000000"/>
                </a:solidFill>
                <a:latin typeface="GOTHIC"/>
              </a:rPr>
              <a:t>виристель</a:t>
            </a:r>
            <a:endParaRPr lang="ru-RU" b="1" dirty="0">
              <a:solidFill>
                <a:srgbClr val="000000"/>
              </a:solidFill>
              <a:latin typeface="GOTHIC"/>
            </a:endParaRPr>
          </a:p>
          <a:p>
            <a:r>
              <a:rPr lang="en-US" sz="1400" b="1" dirty="0" err="1">
                <a:solidFill>
                  <a:srgbClr val="8794BA"/>
                </a:solidFill>
                <a:latin typeface="GOTHIC"/>
              </a:rPr>
              <a:t>Bombycilla</a:t>
            </a:r>
            <a:r>
              <a:rPr lang="en-US" sz="1400" b="1" dirty="0">
                <a:solidFill>
                  <a:srgbClr val="8794BA"/>
                </a:solidFill>
                <a:latin typeface="GOTHIC"/>
              </a:rPr>
              <a:t> japonica</a:t>
            </a:r>
            <a:r>
              <a:rPr lang="en-US" b="1" dirty="0">
                <a:solidFill>
                  <a:srgbClr val="8794BA"/>
                </a:solidFill>
                <a:latin typeface="GOTHIC"/>
              </a:rPr>
              <a:t> </a:t>
            </a:r>
            <a:endParaRPr lang="en-US" b="1" i="0" dirty="0">
              <a:solidFill>
                <a:srgbClr val="8794BA"/>
              </a:solidFill>
              <a:effectLst/>
              <a:latin typeface="GOTHIC"/>
            </a:endParaRPr>
          </a:p>
        </p:txBody>
      </p:sp>
      <p:pic>
        <p:nvPicPr>
          <p:cNvPr id="9224" name="Picture 8" descr="https://fareastru.birds.watch/taxons/428/fronpic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22185" y="332656"/>
            <a:ext cx="3295966" cy="2471974"/>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9885582" y="213824"/>
            <a:ext cx="2543944" cy="861774"/>
          </a:xfrm>
          <a:prstGeom prst="rect">
            <a:avLst/>
          </a:prstGeom>
        </p:spPr>
        <p:txBody>
          <a:bodyPr wrap="square">
            <a:spAutoFit/>
          </a:bodyPr>
          <a:lstStyle/>
          <a:p>
            <a:r>
              <a:rPr lang="ru-RU" b="1" dirty="0">
                <a:solidFill>
                  <a:srgbClr val="000000"/>
                </a:solidFill>
                <a:latin typeface="GOTHIC"/>
              </a:rPr>
              <a:t>Сибирская горихвостка</a:t>
            </a:r>
          </a:p>
          <a:p>
            <a:r>
              <a:rPr lang="en-US" sz="1400" b="1" dirty="0" err="1">
                <a:solidFill>
                  <a:srgbClr val="8794BA"/>
                </a:solidFill>
                <a:latin typeface="GOTHIC"/>
              </a:rPr>
              <a:t>Phoenicurus</a:t>
            </a:r>
            <a:r>
              <a:rPr lang="en-US" sz="1400" b="1" dirty="0">
                <a:solidFill>
                  <a:srgbClr val="8794BA"/>
                </a:solidFill>
                <a:latin typeface="GOTHIC"/>
              </a:rPr>
              <a:t> </a:t>
            </a:r>
            <a:r>
              <a:rPr lang="en-US" sz="1400" b="1" dirty="0" err="1">
                <a:solidFill>
                  <a:srgbClr val="8794BA"/>
                </a:solidFill>
                <a:latin typeface="GOTHIC"/>
              </a:rPr>
              <a:t>auroreus</a:t>
            </a:r>
            <a:endParaRPr lang="en-US" sz="1400" b="1" i="0" dirty="0">
              <a:solidFill>
                <a:srgbClr val="8794BA"/>
              </a:solidFill>
              <a:effectLst/>
              <a:latin typeface="GOTHIC"/>
            </a:endParaRPr>
          </a:p>
        </p:txBody>
      </p:sp>
      <p:pic>
        <p:nvPicPr>
          <p:cNvPr id="9226" name="Picture 10" descr="https://fareastru.birds.watch/taxons/428/fronpic2.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825384" y="1239307"/>
            <a:ext cx="2070505" cy="1552878"/>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
        <p:nvSpPr>
          <p:cNvPr id="23" name="Прямоугольник 22"/>
          <p:cNvSpPr/>
          <p:nvPr/>
        </p:nvSpPr>
        <p:spPr>
          <a:xfrm>
            <a:off x="6398353" y="2145853"/>
            <a:ext cx="2114998" cy="646331"/>
          </a:xfrm>
          <a:prstGeom prst="rect">
            <a:avLst/>
          </a:prstGeom>
          <a:solidFill>
            <a:schemeClr val="bg1">
              <a:lumMod val="95000"/>
            </a:schemeClr>
          </a:solidFill>
        </p:spPr>
        <p:txBody>
          <a:bodyPr wrap="square">
            <a:spAutoFit/>
          </a:bodyPr>
          <a:lstStyle/>
          <a:p>
            <a:pPr algn="ctr"/>
            <a:r>
              <a:rPr lang="ru-RU" dirty="0" smtClean="0">
                <a:latin typeface="Verdana" panose="020B0604030504040204" pitchFamily="34" charset="0"/>
              </a:rPr>
              <a:t>Семейство </a:t>
            </a:r>
            <a:r>
              <a:rPr lang="ru-RU" dirty="0" err="1" smtClean="0">
                <a:latin typeface="Verdana" panose="020B0604030504040204" pitchFamily="34" charset="0"/>
              </a:rPr>
              <a:t>Мухоловковые</a:t>
            </a:r>
            <a:endParaRPr lang="ru-RU" dirty="0"/>
          </a:p>
        </p:txBody>
      </p:sp>
      <p:sp>
        <p:nvSpPr>
          <p:cNvPr id="24" name="Прямоугольник 23"/>
          <p:cNvSpPr/>
          <p:nvPr/>
        </p:nvSpPr>
        <p:spPr>
          <a:xfrm>
            <a:off x="4222749" y="5437071"/>
            <a:ext cx="4034534" cy="369332"/>
          </a:xfrm>
          <a:prstGeom prst="rect">
            <a:avLst/>
          </a:prstGeom>
          <a:solidFill>
            <a:schemeClr val="bg1">
              <a:lumMod val="95000"/>
            </a:schemeClr>
          </a:solidFill>
        </p:spPr>
        <p:txBody>
          <a:bodyPr wrap="square">
            <a:spAutoFit/>
          </a:bodyPr>
          <a:lstStyle/>
          <a:p>
            <a:pPr algn="ctr"/>
            <a:r>
              <a:rPr lang="ru-RU" dirty="0" smtClean="0">
                <a:latin typeface="Verdana" panose="020B0604030504040204" pitchFamily="34" charset="0"/>
              </a:rPr>
              <a:t>Семейство Свиристелевые</a:t>
            </a:r>
            <a:endParaRPr lang="ru-RU" dirty="0"/>
          </a:p>
        </p:txBody>
      </p:sp>
      <p:pic>
        <p:nvPicPr>
          <p:cNvPr id="25" name="Picture 6" descr="https://ic.pics.livejournal.com/artpaladin/14696207/36593/36593_original.jpg"/>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r="42849" b="14185"/>
          <a:stretch/>
        </p:blipFill>
        <p:spPr bwMode="auto">
          <a:xfrm>
            <a:off x="6396733" y="316672"/>
            <a:ext cx="504056" cy="5523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https://ic.pics.livejournal.com/artpaladin/14696207/36593/36593_original.jpg"/>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5518" t="18500" r="8726" b="11500"/>
          <a:stretch/>
        </p:blipFill>
        <p:spPr bwMode="auto">
          <a:xfrm>
            <a:off x="9980146" y="1293700"/>
            <a:ext cx="352841" cy="504057"/>
          </a:xfrm>
          <a:prstGeom prst="rect">
            <a:avLst/>
          </a:prstGeom>
          <a:noFill/>
          <a:extLst>
            <a:ext uri="{909E8E84-426E-40DD-AFC4-6F175D3DCCD1}">
              <a14:hiddenFill xmlns:a14="http://schemas.microsoft.com/office/drawing/2010/main">
                <a:solidFill>
                  <a:srgbClr val="FFFFFF"/>
                </a:solidFill>
              </a14:hiddenFill>
            </a:ext>
          </a:extLst>
        </p:spPr>
      </p:pic>
      <p:sp>
        <p:nvSpPr>
          <p:cNvPr id="27" name="Управляющая кнопка: назад 26">
            <a:hlinkClick r:id="" action="ppaction://hlinkshowjump?jump=lastslideviewed" highlightClick="1"/>
          </p:cNvPr>
          <p:cNvSpPr/>
          <p:nvPr/>
        </p:nvSpPr>
        <p:spPr>
          <a:xfrm>
            <a:off x="10056440" y="6237312"/>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Управляющая кнопка: далее 27">
            <a:hlinkClick r:id="" action="ppaction://hlinkshowjump?jump=nextslide" highlightClick="1"/>
          </p:cNvPr>
          <p:cNvSpPr/>
          <p:nvPr/>
        </p:nvSpPr>
        <p:spPr>
          <a:xfrm>
            <a:off x="10704512" y="6237312"/>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Управляющая кнопка: домой 28">
            <a:hlinkClick r:id="" action="ppaction://hlinkshowjump?jump=firstslide" highlightClick="1"/>
          </p:cNvPr>
          <p:cNvSpPr/>
          <p:nvPr/>
        </p:nvSpPr>
        <p:spPr>
          <a:xfrm>
            <a:off x="11463672" y="6129300"/>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bombycilla_garrulus_-_bohemian_waxwing_xc13288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cstate="print"/>
          <a:stretch>
            <a:fillRect/>
          </a:stretch>
        </p:blipFill>
        <p:spPr>
          <a:xfrm>
            <a:off x="8591764" y="5266426"/>
            <a:ext cx="609600" cy="609600"/>
          </a:xfrm>
          <a:prstGeom prst="rect">
            <a:avLst/>
          </a:prstGeom>
        </p:spPr>
      </p:pic>
      <p:pic>
        <p:nvPicPr>
          <p:cNvPr id="16" name="52302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cstate="print"/>
          <a:stretch>
            <a:fillRect/>
          </a:stretch>
        </p:blipFill>
        <p:spPr>
          <a:xfrm>
            <a:off x="513105" y="2221865"/>
            <a:ext cx="609600" cy="609600"/>
          </a:xfrm>
          <a:prstGeom prst="rect">
            <a:avLst/>
          </a:prstGeom>
        </p:spPr>
      </p:pic>
      <p:sp>
        <p:nvSpPr>
          <p:cNvPr id="30" name="Управляющая кнопка: в начало 29">
            <a:hlinkClick r:id="rId17" action="ppaction://hlinksldjump" highlightClick="1"/>
          </p:cNvPr>
          <p:cNvSpPr/>
          <p:nvPr/>
        </p:nvSpPr>
        <p:spPr>
          <a:xfrm>
            <a:off x="11463672" y="5733256"/>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TextBox 30"/>
          <p:cNvSpPr txBox="1"/>
          <p:nvPr/>
        </p:nvSpPr>
        <p:spPr>
          <a:xfrm>
            <a:off x="3880819" y="1407189"/>
            <a:ext cx="790601" cy="400110"/>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Обычный  </a:t>
            </a:r>
          </a:p>
        </p:txBody>
      </p:sp>
      <p:sp>
        <p:nvSpPr>
          <p:cNvPr id="32" name="TextBox 31"/>
          <p:cNvSpPr txBox="1"/>
          <p:nvPr/>
        </p:nvSpPr>
        <p:spPr>
          <a:xfrm>
            <a:off x="6468601" y="989132"/>
            <a:ext cx="790601" cy="400110"/>
          </a:xfrm>
          <a:prstGeom prst="rect">
            <a:avLst/>
          </a:prstGeom>
          <a:noFill/>
        </p:spPr>
        <p:txBody>
          <a:bodyPr wrap="none" rtlCol="0">
            <a:spAutoFit/>
          </a:bodyPr>
          <a:lstStyle/>
          <a:p>
            <a:r>
              <a:rPr lang="ru-RU" sz="1000" dirty="0" err="1" smtClean="0">
                <a:solidFill>
                  <a:schemeClr val="bg1"/>
                </a:solidFill>
              </a:rPr>
              <a:t>Летующий</a:t>
            </a:r>
            <a:r>
              <a:rPr lang="ru-RU" sz="1000" dirty="0" smtClean="0">
                <a:solidFill>
                  <a:schemeClr val="bg1"/>
                </a:solidFill>
              </a:rPr>
              <a:t> </a:t>
            </a:r>
          </a:p>
          <a:p>
            <a:r>
              <a:rPr lang="ru-RU" sz="1000" dirty="0" smtClean="0">
                <a:solidFill>
                  <a:schemeClr val="bg1"/>
                </a:solidFill>
              </a:rPr>
              <a:t>Обычный </a:t>
            </a:r>
          </a:p>
        </p:txBody>
      </p:sp>
      <p:sp>
        <p:nvSpPr>
          <p:cNvPr id="33" name="TextBox 32"/>
          <p:cNvSpPr txBox="1"/>
          <p:nvPr/>
        </p:nvSpPr>
        <p:spPr>
          <a:xfrm>
            <a:off x="3898538" y="4305054"/>
            <a:ext cx="814647" cy="400110"/>
          </a:xfrm>
          <a:prstGeom prst="rect">
            <a:avLst/>
          </a:prstGeom>
          <a:noFill/>
        </p:spPr>
        <p:txBody>
          <a:bodyPr wrap="none" rtlCol="0">
            <a:spAutoFit/>
          </a:bodyPr>
          <a:lstStyle/>
          <a:p>
            <a:r>
              <a:rPr lang="ru-RU" sz="1000" dirty="0" smtClean="0">
                <a:solidFill>
                  <a:schemeClr val="accent1">
                    <a:lumMod val="75000"/>
                  </a:schemeClr>
                </a:solidFill>
              </a:rPr>
              <a:t>Зимующий </a:t>
            </a:r>
          </a:p>
          <a:p>
            <a:r>
              <a:rPr lang="ru-RU" sz="1000" dirty="0" smtClean="0">
                <a:solidFill>
                  <a:schemeClr val="accent1">
                    <a:lumMod val="75000"/>
                  </a:schemeClr>
                </a:solidFill>
              </a:rPr>
              <a:t>Обычный </a:t>
            </a:r>
          </a:p>
        </p:txBody>
      </p:sp>
      <p:sp>
        <p:nvSpPr>
          <p:cNvPr id="34" name="TextBox 33"/>
          <p:cNvSpPr txBox="1"/>
          <p:nvPr/>
        </p:nvSpPr>
        <p:spPr>
          <a:xfrm>
            <a:off x="7600745" y="4415753"/>
            <a:ext cx="814647" cy="400110"/>
          </a:xfrm>
          <a:prstGeom prst="rect">
            <a:avLst/>
          </a:prstGeom>
          <a:noFill/>
        </p:spPr>
        <p:txBody>
          <a:bodyPr wrap="none" rtlCol="0">
            <a:spAutoFit/>
          </a:bodyPr>
          <a:lstStyle/>
          <a:p>
            <a:r>
              <a:rPr lang="ru-RU" sz="1000" dirty="0" smtClean="0">
                <a:solidFill>
                  <a:schemeClr val="accent1">
                    <a:lumMod val="75000"/>
                  </a:schemeClr>
                </a:solidFill>
              </a:rPr>
              <a:t>Зимующий </a:t>
            </a:r>
          </a:p>
          <a:p>
            <a:r>
              <a:rPr lang="ru-RU" sz="1000" dirty="0" smtClean="0">
                <a:solidFill>
                  <a:schemeClr val="accent1">
                    <a:lumMod val="75000"/>
                  </a:schemeClr>
                </a:solidFill>
              </a:rPr>
              <a:t>Редкий </a:t>
            </a:r>
          </a:p>
        </p:txBody>
      </p:sp>
      <p:pic>
        <p:nvPicPr>
          <p:cNvPr id="17" name="523027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5104511" y="1154252"/>
            <a:ext cx="609600" cy="609600"/>
          </a:xfrm>
          <a:prstGeom prst="rect">
            <a:avLst/>
          </a:prstGeom>
        </p:spPr>
      </p:pic>
      <p:pic>
        <p:nvPicPr>
          <p:cNvPr id="18" name="522844">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5199360" y="3956899"/>
            <a:ext cx="609600" cy="609600"/>
          </a:xfrm>
          <a:prstGeom prst="rect">
            <a:avLst/>
          </a:prstGeom>
        </p:spPr>
      </p:pic>
    </p:spTree>
    <p:extLst>
      <p:ext uri="{BB962C8B-B14F-4D97-AF65-F5344CB8AC3E}">
        <p14:creationId xmlns:p14="http://schemas.microsoft.com/office/powerpoint/2010/main" val="25206037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5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918" fill="hold"/>
                                        <p:tgtEl>
                                          <p:spTgt spid="16"/>
                                        </p:tgtEl>
                                      </p:cBhvr>
                                    </p:cmd>
                                  </p:childTnLst>
                                </p:cTn>
                              </p:par>
                            </p:childTnLst>
                          </p:cTn>
                        </p:par>
                      </p:childTnLst>
                    </p:cTn>
                  </p:par>
                </p:childTnLst>
              </p:cTn>
              <p:nextCondLst>
                <p:cond evt="onClick" delay="0">
                  <p:tgtEl>
                    <p:spTgt spid="16"/>
                  </p:tgtEl>
                </p:cond>
              </p:nextCondLst>
            </p:seq>
            <p:audio>
              <p:cMediaNode vol="80000">
                <p:cTn id="13" fill="hold" display="0">
                  <p:stCondLst>
                    <p:cond delay="indefinite"/>
                  </p:stCondLst>
                  <p:endCondLst>
                    <p:cond evt="onStopAudio" delay="0">
                      <p:tgtEl>
                        <p:sldTgt/>
                      </p:tgtEl>
                    </p:cond>
                  </p:endCondLst>
                </p:cTn>
                <p:tgtEl>
                  <p:spTgt spid="16"/>
                </p:tgtEl>
              </p:cMediaNode>
            </p:audio>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1918" fill="hold"/>
                                        <p:tgtEl>
                                          <p:spTgt spid="17"/>
                                        </p:tgtEl>
                                      </p:cBhvr>
                                    </p:cmd>
                                  </p:childTnLst>
                                </p:cTn>
                              </p:par>
                            </p:childTnLst>
                          </p:cTn>
                        </p:par>
                      </p:childTnLst>
                    </p:cTn>
                  </p:par>
                </p:childTnLst>
              </p:cTn>
              <p:nextCondLst>
                <p:cond evt="onClick" delay="0">
                  <p:tgtEl>
                    <p:spTgt spid="17"/>
                  </p:tgtEl>
                </p:cond>
              </p:nextCondLst>
            </p:seq>
            <p:audio>
              <p:cMediaNode vol="80000">
                <p:cTn id="19" fill="hold" display="0">
                  <p:stCondLst>
                    <p:cond delay="indefinite"/>
                  </p:stCondLst>
                  <p:endCondLst>
                    <p:cond evt="onStopAudio" delay="0">
                      <p:tgtEl>
                        <p:sldTgt/>
                      </p:tgtEl>
                    </p:cond>
                  </p:endCondLst>
                </p:cTn>
                <p:tgtEl>
                  <p:spTgt spid="17"/>
                </p:tgtEl>
              </p:cMediaNode>
            </p:audio>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0144" fill="hold"/>
                                        <p:tgtEl>
                                          <p:spTgt spid="18"/>
                                        </p:tgtEl>
                                      </p:cBhvr>
                                    </p:cmd>
                                  </p:childTnLst>
                                </p:cTn>
                              </p:par>
                            </p:childTnLst>
                          </p:cTn>
                        </p:par>
                      </p:childTnLst>
                    </p:cTn>
                  </p:par>
                </p:childTnLst>
              </p:cTn>
              <p:nextCondLst>
                <p:cond evt="onClick" delay="0">
                  <p:tgtEl>
                    <p:spTgt spid="18"/>
                  </p:tgtEl>
                </p:cond>
              </p:nextCondLst>
            </p:seq>
            <p:audio>
              <p:cMediaNode vol="80000">
                <p:cTn id="25" fill="hold" display="0">
                  <p:stCondLst>
                    <p:cond delay="indefinite"/>
                  </p:stCondLst>
                  <p:endCondLst>
                    <p:cond evt="onStopAudio" delay="0">
                      <p:tgtEl>
                        <p:sldTgt/>
                      </p:tgtEl>
                    </p:cond>
                  </p:endCondLst>
                </p:cTn>
                <p:tgtEl>
                  <p:spTgt spid="1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79576" y="5529708"/>
            <a:ext cx="9865096" cy="1067644"/>
          </a:xfrm>
        </p:spPr>
        <p:txBody>
          <a:bodyPr/>
          <a:lstStyle/>
          <a:p>
            <a:r>
              <a:rPr lang="ru-RU" dirty="0" smtClean="0"/>
              <a:t>Отряд Воробьинообразные </a:t>
            </a:r>
            <a:r>
              <a:rPr lang="ru-RU" sz="2400" dirty="0" smtClean="0"/>
              <a:t>(</a:t>
            </a:r>
            <a:r>
              <a:rPr lang="en-US" sz="2400" dirty="0" smtClean="0"/>
              <a:t>Passeriformes</a:t>
            </a:r>
            <a:r>
              <a:rPr lang="ru-RU" sz="2400" dirty="0" smtClean="0"/>
              <a:t>)</a:t>
            </a:r>
            <a:endParaRPr lang="en-US" sz="2400" dirty="0"/>
          </a:p>
        </p:txBody>
      </p:sp>
      <p:sp>
        <p:nvSpPr>
          <p:cNvPr id="4" name="Пятиугольник 3"/>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5" name="Прямоугольник 4"/>
          <p:cNvSpPr/>
          <p:nvPr/>
        </p:nvSpPr>
        <p:spPr>
          <a:xfrm>
            <a:off x="551384" y="5445224"/>
            <a:ext cx="886781" cy="923330"/>
          </a:xfrm>
          <a:prstGeom prst="rect">
            <a:avLst/>
          </a:prstGeom>
          <a:noFill/>
        </p:spPr>
        <p:txBody>
          <a:bodyPr wrap="none" lIns="91440" tIns="45720" rIns="91440" bIns="45720">
            <a:spAutoFit/>
          </a:bodyPr>
          <a:lstStyle/>
          <a:p>
            <a:pPr algn="ctr"/>
            <a:r>
              <a:rPr lang="ru-RU"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08</a:t>
            </a:r>
            <a:endParaRPr lang="ru-RU"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6" name="Subtitle 2"/>
          <p:cNvSpPr txBox="1">
            <a:spLocks/>
          </p:cNvSpPr>
          <p:nvPr/>
        </p:nvSpPr>
        <p:spPr>
          <a:xfrm>
            <a:off x="191344" y="3951058"/>
            <a:ext cx="4032448" cy="830997"/>
          </a:xfrm>
          <a:prstGeom prst="rect">
            <a:avLst/>
          </a:prstGeom>
          <a:solidFill>
            <a:srgbClr val="FBDED1"/>
          </a:solidFill>
          <a:ln>
            <a:solidFill>
              <a:srgbClr val="40A8F1"/>
            </a:solidFill>
          </a:ln>
        </p:spPr>
        <p:txBody>
          <a:bodyPr vert="horz" wrap="square" lIns="274320" tIns="45720" rIns="274320" bIns="45720" rtlCol="0">
            <a:spAutoFit/>
          </a:bodyPr>
          <a:lstStyle/>
          <a:p>
            <a:pPr lvl="0" defTabSz="914400"/>
            <a:r>
              <a:rPr lang="ru-RU" sz="2400" dirty="0" smtClean="0"/>
              <a:t>Семейство </a:t>
            </a:r>
            <a:r>
              <a:rPr lang="ru-RU" sz="2400" dirty="0" err="1" smtClean="0"/>
              <a:t>Мухоловковые</a:t>
            </a:r>
            <a:r>
              <a:rPr lang="ru-RU" sz="2400" dirty="0" smtClean="0"/>
              <a:t> (</a:t>
            </a:r>
            <a:r>
              <a:rPr lang="en-US" sz="2400" dirty="0" err="1" smtClean="0"/>
              <a:t>Muscicapidae</a:t>
            </a:r>
            <a:r>
              <a:rPr lang="ru-RU" sz="2400" dirty="0" smtClean="0"/>
              <a:t>)</a:t>
            </a:r>
            <a:endParaRPr kumimoji="0" lang="en-US" sz="2400" b="0" i="0" u="none" strike="noStrike" kern="1200" cap="none" spc="0" normalizeH="0" baseline="0" noProof="0" dirty="0">
              <a:ln>
                <a:noFill/>
              </a:ln>
              <a:solidFill>
                <a:sysClr val="windowText" lastClr="000000"/>
              </a:solidFill>
              <a:effectLst/>
              <a:uLnTx/>
              <a:uFillTx/>
              <a:latin typeface="+mn-lt"/>
              <a:ea typeface="+mn-ea"/>
              <a:cs typeface="+mn-cs"/>
            </a:endParaRPr>
          </a:p>
        </p:txBody>
      </p:sp>
      <p:sp>
        <p:nvSpPr>
          <p:cNvPr id="7" name="Subtitle 2"/>
          <p:cNvSpPr txBox="1">
            <a:spLocks/>
          </p:cNvSpPr>
          <p:nvPr/>
        </p:nvSpPr>
        <p:spPr>
          <a:xfrm>
            <a:off x="4367808" y="3951058"/>
            <a:ext cx="4032448" cy="830997"/>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400" dirty="0" smtClean="0"/>
              <a:t>Семейство Длиннохвостые синицы (</a:t>
            </a:r>
            <a:r>
              <a:rPr lang="en-US" sz="2400" dirty="0" err="1" smtClean="0"/>
              <a:t>Aegithalidfe</a:t>
            </a:r>
            <a:r>
              <a:rPr lang="ru-RU" sz="2400" dirty="0" smtClean="0"/>
              <a:t>)</a:t>
            </a:r>
            <a:endParaRPr kumimoji="0" lang="en-US" sz="2400" b="0" i="0" u="none" strike="noStrike" kern="1200" cap="none" spc="0" normalizeH="0" baseline="0" noProof="0" dirty="0">
              <a:ln>
                <a:noFill/>
              </a:ln>
              <a:solidFill>
                <a:schemeClr val="accent3"/>
              </a:solidFill>
              <a:effectLst/>
              <a:uLnTx/>
              <a:uFillTx/>
              <a:latin typeface="+mn-lt"/>
              <a:ea typeface="+mn-ea"/>
              <a:cs typeface="+mn-cs"/>
            </a:endParaRPr>
          </a:p>
        </p:txBody>
      </p:sp>
      <p:sp>
        <p:nvSpPr>
          <p:cNvPr id="8" name="Subtitle 2"/>
          <p:cNvSpPr txBox="1">
            <a:spLocks/>
          </p:cNvSpPr>
          <p:nvPr/>
        </p:nvSpPr>
        <p:spPr>
          <a:xfrm>
            <a:off x="8472264" y="3933056"/>
            <a:ext cx="3600400" cy="830997"/>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400" dirty="0" smtClean="0"/>
              <a:t>Семейство Синицевые (</a:t>
            </a:r>
            <a:r>
              <a:rPr lang="en-US" sz="2400" dirty="0" err="1" smtClean="0"/>
              <a:t>Patidae</a:t>
            </a:r>
            <a:r>
              <a:rPr lang="ru-RU" sz="2400" dirty="0" smtClean="0"/>
              <a:t>)</a:t>
            </a:r>
            <a:endParaRPr kumimoji="0" lang="en-US" sz="2400" b="0" i="0" u="none" strike="noStrike" kern="1200" cap="none" spc="0" normalizeH="0" baseline="0" noProof="0" dirty="0">
              <a:ln>
                <a:noFill/>
              </a:ln>
              <a:solidFill>
                <a:schemeClr val="accent3"/>
              </a:solidFill>
              <a:effectLst/>
              <a:uLnTx/>
              <a:uFillTx/>
              <a:latin typeface="+mn-lt"/>
              <a:ea typeface="+mn-ea"/>
              <a:cs typeface="+mn-cs"/>
            </a:endParaRPr>
          </a:p>
        </p:txBody>
      </p:sp>
      <p:pic>
        <p:nvPicPr>
          <p:cNvPr id="1026" name="Picture 2" descr="https://fareastru.birds.watch/taxons/447/fronpic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344" y="764705"/>
            <a:ext cx="4016093" cy="3012070"/>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pic>
        <p:nvPicPr>
          <p:cNvPr id="1028" name="Picture 4" descr="https://fareastru.birds.watch/taxons/485/fronpic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2154" y="764706"/>
            <a:ext cx="4016094" cy="3012070"/>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pic>
        <p:nvPicPr>
          <p:cNvPr id="1030" name="Picture 6" descr="https://fareastru.birds.watch/taxons/494/fronpic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714"/>
          <a:stretch/>
        </p:blipFill>
        <p:spPr bwMode="auto">
          <a:xfrm>
            <a:off x="8472264" y="764705"/>
            <a:ext cx="3600400" cy="3024336"/>
          </a:xfrm>
          <a:prstGeom prst="rect">
            <a:avLst/>
          </a:prstGeom>
          <a:noFill/>
          <a:ln w="76200">
            <a:solidFill>
              <a:srgbClr val="00B050"/>
            </a:solidFill>
          </a:ln>
          <a:extLst>
            <a:ext uri="{909E8E84-426E-40DD-AFC4-6F175D3DCCD1}">
              <a14:hiddenFill xmlns:a14="http://schemas.microsoft.com/office/drawing/2010/main">
                <a:solidFill>
                  <a:srgbClr val="FFFFFF"/>
                </a:solidFill>
              </a14:hiddenFill>
            </a:ext>
          </a:extLst>
        </p:spPr>
      </p:pic>
      <p:sp>
        <p:nvSpPr>
          <p:cNvPr id="11" name="Управляющая кнопка: назад 10">
            <a:hlinkClick r:id="" action="ppaction://hlinkshowjump?jump=lastslideviewed" highlightClick="1"/>
          </p:cNvPr>
          <p:cNvSpPr/>
          <p:nvPr/>
        </p:nvSpPr>
        <p:spPr>
          <a:xfrm>
            <a:off x="10056440" y="6237312"/>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10704512" y="6237312"/>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Управляющая кнопка: домой 12">
            <a:hlinkClick r:id="" action="ppaction://hlinkshowjump?jump=firstslide" highlightClick="1"/>
          </p:cNvPr>
          <p:cNvSpPr/>
          <p:nvPr/>
        </p:nvSpPr>
        <p:spPr>
          <a:xfrm>
            <a:off x="11463672" y="6129300"/>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ятиугольник 14">
            <a:hlinkClick r:id="rId6" action="ppaction://hlinksldjump"/>
          </p:cNvPr>
          <p:cNvSpPr/>
          <p:nvPr/>
        </p:nvSpPr>
        <p:spPr>
          <a:xfrm>
            <a:off x="5528113" y="3718459"/>
            <a:ext cx="1584176" cy="2880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ПОДРОБНЕЕ</a:t>
            </a:r>
            <a:endParaRPr lang="ru-RU" b="1" dirty="0"/>
          </a:p>
        </p:txBody>
      </p:sp>
      <p:sp>
        <p:nvSpPr>
          <p:cNvPr id="17" name="Управляющая кнопка: в начало 16">
            <a:hlinkClick r:id="rId7" action="ppaction://hlinksldjump" highlightClick="1"/>
          </p:cNvPr>
          <p:cNvSpPr/>
          <p:nvPr/>
        </p:nvSpPr>
        <p:spPr>
          <a:xfrm>
            <a:off x="11463672" y="5157192"/>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607969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ый треугольник 10"/>
          <p:cNvSpPr/>
          <p:nvPr/>
        </p:nvSpPr>
        <p:spPr>
          <a:xfrm flipH="1">
            <a:off x="4655840" y="1484784"/>
            <a:ext cx="7536160" cy="5373216"/>
          </a:xfrm>
          <a:prstGeom prst="rtTriangle">
            <a:avLst/>
          </a:prstGeom>
          <a:solidFill>
            <a:srgbClr val="CAE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p:cNvSpPr>
            <a:spLocks noGrp="1"/>
          </p:cNvSpPr>
          <p:nvPr>
            <p:ph type="ctrTitle"/>
          </p:nvPr>
        </p:nvSpPr>
        <p:spPr>
          <a:xfrm>
            <a:off x="0" y="6021288"/>
            <a:ext cx="8434459" cy="836712"/>
          </a:xfrm>
        </p:spPr>
        <p:txBody>
          <a:bodyPr/>
          <a:lstStyle/>
          <a:p>
            <a:r>
              <a:rPr lang="ru-RU" dirty="0" smtClean="0"/>
              <a:t>Отряд </a:t>
            </a:r>
            <a:r>
              <a:rPr lang="ru-RU" dirty="0" err="1" smtClean="0"/>
              <a:t>воробьинообразные</a:t>
            </a:r>
            <a:endParaRPr lang="en-US" dirty="0"/>
          </a:p>
        </p:txBody>
      </p:sp>
      <p:sp>
        <p:nvSpPr>
          <p:cNvPr id="4" name="Slide Number Placeholder 3"/>
          <p:cNvSpPr>
            <a:spLocks noGrp="1"/>
          </p:cNvSpPr>
          <p:nvPr>
            <p:ph type="sldNum" sz="quarter" idx="15"/>
          </p:nvPr>
        </p:nvSpPr>
        <p:spPr/>
        <p:txBody>
          <a:bodyPr/>
          <a:lstStyle/>
          <a:p>
            <a:fld id="{FC1CF07D-8B3F-4D32-B059-0039CEA46DB1}" type="slidenum">
              <a:rPr lang="en-US" smtClean="0"/>
              <a:pPr/>
              <a:t>32</a:t>
            </a:fld>
            <a:endParaRPr lang="en-US"/>
          </a:p>
        </p:txBody>
      </p:sp>
      <p:sp>
        <p:nvSpPr>
          <p:cNvPr id="6" name="Прямоугольник 5"/>
          <p:cNvSpPr/>
          <p:nvPr/>
        </p:nvSpPr>
        <p:spPr>
          <a:xfrm>
            <a:off x="263352" y="152636"/>
            <a:ext cx="5857328" cy="2808312"/>
          </a:xfrm>
          <a:prstGeom prst="rect">
            <a:avLst/>
          </a:prstGeom>
          <a:solidFill>
            <a:schemeClr val="accent5">
              <a:lumMod val="20000"/>
              <a:lumOff val="80000"/>
              <a:alpha val="79000"/>
            </a:schemeClr>
          </a:solidFill>
          <a:ln>
            <a:solidFill>
              <a:srgbClr val="CAE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6240016" y="152636"/>
            <a:ext cx="5760640" cy="2808312"/>
          </a:xfrm>
          <a:prstGeom prst="rect">
            <a:avLst/>
          </a:prstGeom>
          <a:solidFill>
            <a:srgbClr val="99FF99">
              <a:alpha val="70000"/>
            </a:srgbClr>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263352" y="3212976"/>
            <a:ext cx="5857328" cy="2808312"/>
          </a:xfrm>
          <a:prstGeom prst="rect">
            <a:avLst/>
          </a:prstGeom>
          <a:solidFill>
            <a:schemeClr val="accent2">
              <a:lumMod val="20000"/>
              <a:lumOff val="80000"/>
              <a:alpha val="74000"/>
            </a:schemeClr>
          </a:solidFill>
          <a:ln>
            <a:solidFill>
              <a:srgbClr val="FB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2">
                  <a:lumMod val="20000"/>
                  <a:lumOff val="80000"/>
                </a:schemeClr>
              </a:solidFill>
            </a:endParaRPr>
          </a:p>
        </p:txBody>
      </p:sp>
      <p:sp>
        <p:nvSpPr>
          <p:cNvPr id="9" name="Прямоугольник 8"/>
          <p:cNvSpPr/>
          <p:nvPr/>
        </p:nvSpPr>
        <p:spPr>
          <a:xfrm>
            <a:off x="6240016" y="3196989"/>
            <a:ext cx="5760640" cy="2808312"/>
          </a:xfrm>
          <a:prstGeom prst="rect">
            <a:avLst/>
          </a:prstGeom>
          <a:solidFill>
            <a:srgbClr val="FFFFCC">
              <a:alpha val="69804"/>
            </a:srgbClr>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00"/>
              </a:solidFill>
            </a:endParaRPr>
          </a:p>
        </p:txBody>
      </p:sp>
      <p:pic>
        <p:nvPicPr>
          <p:cNvPr id="5122" name="Picture 2" descr="https://fareastru.birds.watch/taxons/494/fronpic1.jpg"/>
          <p:cNvPicPr>
            <a:picLocks noChangeAspect="1" noChangeArrowheads="1"/>
          </p:cNvPicPr>
          <p:nvPr/>
        </p:nvPicPr>
        <p:blipFill>
          <a:blip r:embed="rId5" cstate="print"/>
          <a:srcRect/>
          <a:stretch>
            <a:fillRect/>
          </a:stretch>
        </p:blipFill>
        <p:spPr bwMode="auto">
          <a:xfrm>
            <a:off x="479376" y="332656"/>
            <a:ext cx="3252192" cy="2439144"/>
          </a:xfrm>
          <a:prstGeom prst="rect">
            <a:avLst/>
          </a:prstGeom>
          <a:noFill/>
          <a:ln w="28575">
            <a:solidFill>
              <a:srgbClr val="00B050"/>
            </a:solidFill>
          </a:ln>
        </p:spPr>
      </p:pic>
      <p:sp>
        <p:nvSpPr>
          <p:cNvPr id="12" name="Прямоугольник 11"/>
          <p:cNvSpPr/>
          <p:nvPr/>
        </p:nvSpPr>
        <p:spPr>
          <a:xfrm>
            <a:off x="3791744" y="332656"/>
            <a:ext cx="2327920" cy="646331"/>
          </a:xfrm>
          <a:prstGeom prst="rect">
            <a:avLst/>
          </a:prstGeom>
        </p:spPr>
        <p:txBody>
          <a:bodyPr wrap="square">
            <a:spAutoFit/>
          </a:bodyPr>
          <a:lstStyle/>
          <a:p>
            <a:r>
              <a:rPr lang="ru-RU" b="1" dirty="0" smtClean="0"/>
              <a:t>Большая синица</a:t>
            </a:r>
          </a:p>
          <a:p>
            <a:r>
              <a:rPr lang="en-US" sz="1400" b="1" dirty="0" err="1" smtClean="0"/>
              <a:t>Parus</a:t>
            </a:r>
            <a:r>
              <a:rPr lang="en-US" sz="1400" b="1" dirty="0" smtClean="0"/>
              <a:t> major</a:t>
            </a:r>
            <a:r>
              <a:rPr lang="en-US" b="1" dirty="0" smtClean="0"/>
              <a:t> </a:t>
            </a:r>
            <a:endParaRPr lang="en-US" b="1" dirty="0"/>
          </a:p>
        </p:txBody>
      </p:sp>
      <p:pic>
        <p:nvPicPr>
          <p:cNvPr id="5124" name="Picture 4" descr="https://fareastru.birds.watch/taxons/495/fronpic1.jpg"/>
          <p:cNvPicPr>
            <a:picLocks noChangeAspect="1" noChangeArrowheads="1"/>
          </p:cNvPicPr>
          <p:nvPr/>
        </p:nvPicPr>
        <p:blipFill>
          <a:blip r:embed="rId6" cstate="print"/>
          <a:srcRect/>
          <a:stretch>
            <a:fillRect/>
          </a:stretch>
        </p:blipFill>
        <p:spPr bwMode="auto">
          <a:xfrm>
            <a:off x="6456040" y="332656"/>
            <a:ext cx="3264363" cy="2448272"/>
          </a:xfrm>
          <a:prstGeom prst="rect">
            <a:avLst/>
          </a:prstGeom>
          <a:noFill/>
          <a:ln w="28575">
            <a:solidFill>
              <a:srgbClr val="00B050"/>
            </a:solidFill>
          </a:ln>
        </p:spPr>
      </p:pic>
      <p:sp>
        <p:nvSpPr>
          <p:cNvPr id="13" name="Прямоугольник 12"/>
          <p:cNvSpPr/>
          <p:nvPr/>
        </p:nvSpPr>
        <p:spPr>
          <a:xfrm>
            <a:off x="9864080" y="404664"/>
            <a:ext cx="2136576" cy="584775"/>
          </a:xfrm>
          <a:prstGeom prst="rect">
            <a:avLst/>
          </a:prstGeom>
        </p:spPr>
        <p:txBody>
          <a:bodyPr wrap="square">
            <a:spAutoFit/>
          </a:bodyPr>
          <a:lstStyle/>
          <a:p>
            <a:r>
              <a:rPr lang="ru-RU" b="1" dirty="0" smtClean="0"/>
              <a:t>Восточная синица</a:t>
            </a:r>
          </a:p>
          <a:p>
            <a:r>
              <a:rPr lang="en-US" sz="1400" b="1" dirty="0" err="1" smtClean="0"/>
              <a:t>Parus</a:t>
            </a:r>
            <a:r>
              <a:rPr lang="en-US" sz="1400" b="1" dirty="0" smtClean="0"/>
              <a:t> minor</a:t>
            </a:r>
            <a:endParaRPr lang="en-US" sz="1400" b="1" dirty="0"/>
          </a:p>
        </p:txBody>
      </p:sp>
      <p:pic>
        <p:nvPicPr>
          <p:cNvPr id="5126" name="Picture 6" descr="https://fareastru.birds.watch/taxons/487/fronpic1.jpg"/>
          <p:cNvPicPr>
            <a:picLocks noChangeAspect="1" noChangeArrowheads="1"/>
          </p:cNvPicPr>
          <p:nvPr/>
        </p:nvPicPr>
        <p:blipFill>
          <a:blip r:embed="rId7" cstate="print"/>
          <a:srcRect/>
          <a:stretch>
            <a:fillRect/>
          </a:stretch>
        </p:blipFill>
        <p:spPr bwMode="auto">
          <a:xfrm>
            <a:off x="479376" y="3356992"/>
            <a:ext cx="3264362" cy="2448272"/>
          </a:xfrm>
          <a:prstGeom prst="rect">
            <a:avLst/>
          </a:prstGeom>
          <a:noFill/>
          <a:ln w="28575">
            <a:solidFill>
              <a:srgbClr val="00B050"/>
            </a:solidFill>
          </a:ln>
        </p:spPr>
      </p:pic>
      <p:sp>
        <p:nvSpPr>
          <p:cNvPr id="15" name="Прямоугольник 14"/>
          <p:cNvSpPr/>
          <p:nvPr/>
        </p:nvSpPr>
        <p:spPr>
          <a:xfrm>
            <a:off x="3935760" y="3356992"/>
            <a:ext cx="2399928" cy="584775"/>
          </a:xfrm>
          <a:prstGeom prst="rect">
            <a:avLst/>
          </a:prstGeom>
        </p:spPr>
        <p:txBody>
          <a:bodyPr wrap="square">
            <a:spAutoFit/>
          </a:bodyPr>
          <a:lstStyle/>
          <a:p>
            <a:r>
              <a:rPr lang="ru-RU" b="1" dirty="0" smtClean="0"/>
              <a:t>Черноголовая гаичка</a:t>
            </a:r>
          </a:p>
          <a:p>
            <a:r>
              <a:rPr lang="en-US" sz="1400" b="1" dirty="0" err="1" smtClean="0"/>
              <a:t>Parus</a:t>
            </a:r>
            <a:r>
              <a:rPr lang="en-US" sz="1400" b="1" dirty="0" smtClean="0"/>
              <a:t> </a:t>
            </a:r>
            <a:r>
              <a:rPr lang="en-US" sz="1400" b="1" dirty="0" err="1" smtClean="0"/>
              <a:t>palustris</a:t>
            </a:r>
            <a:endParaRPr lang="en-US" sz="1400" b="1" dirty="0"/>
          </a:p>
        </p:txBody>
      </p:sp>
      <p:pic>
        <p:nvPicPr>
          <p:cNvPr id="5128" name="Picture 8" descr="https://fareastru.birds.watch/taxons/488/fronpic1.jpg"/>
          <p:cNvPicPr>
            <a:picLocks noChangeAspect="1" noChangeArrowheads="1"/>
          </p:cNvPicPr>
          <p:nvPr/>
        </p:nvPicPr>
        <p:blipFill>
          <a:blip r:embed="rId8" cstate="print"/>
          <a:srcRect/>
          <a:stretch>
            <a:fillRect/>
          </a:stretch>
        </p:blipFill>
        <p:spPr bwMode="auto">
          <a:xfrm>
            <a:off x="8616280" y="3356992"/>
            <a:ext cx="3240360" cy="2430270"/>
          </a:xfrm>
          <a:prstGeom prst="rect">
            <a:avLst/>
          </a:prstGeom>
          <a:noFill/>
          <a:ln w="28575">
            <a:solidFill>
              <a:srgbClr val="FFFF00"/>
            </a:solidFill>
          </a:ln>
        </p:spPr>
      </p:pic>
      <p:sp>
        <p:nvSpPr>
          <p:cNvPr id="17" name="Прямоугольник 16"/>
          <p:cNvSpPr/>
          <p:nvPr/>
        </p:nvSpPr>
        <p:spPr>
          <a:xfrm>
            <a:off x="6576392" y="3356992"/>
            <a:ext cx="2039888" cy="584775"/>
          </a:xfrm>
          <a:prstGeom prst="rect">
            <a:avLst/>
          </a:prstGeom>
        </p:spPr>
        <p:txBody>
          <a:bodyPr wrap="square">
            <a:spAutoFit/>
          </a:bodyPr>
          <a:lstStyle/>
          <a:p>
            <a:pPr algn="r"/>
            <a:r>
              <a:rPr lang="ru-RU" b="1" dirty="0" smtClean="0"/>
              <a:t>Пухляк</a:t>
            </a:r>
          </a:p>
          <a:p>
            <a:pPr algn="r"/>
            <a:r>
              <a:rPr lang="en-US" sz="1400" b="1" dirty="0" err="1" smtClean="0"/>
              <a:t>Parus</a:t>
            </a:r>
            <a:r>
              <a:rPr lang="en-US" sz="1400" b="1" dirty="0" smtClean="0"/>
              <a:t> </a:t>
            </a:r>
            <a:r>
              <a:rPr lang="en-US" sz="1400" b="1" dirty="0" err="1" smtClean="0"/>
              <a:t>montanus</a:t>
            </a:r>
            <a:endParaRPr lang="en-US" sz="1400" b="1" dirty="0"/>
          </a:p>
        </p:txBody>
      </p:sp>
      <p:sp>
        <p:nvSpPr>
          <p:cNvPr id="18" name="Прямоугольник 17"/>
          <p:cNvSpPr/>
          <p:nvPr/>
        </p:nvSpPr>
        <p:spPr>
          <a:xfrm>
            <a:off x="3863752" y="5445224"/>
            <a:ext cx="4747352" cy="369332"/>
          </a:xfrm>
          <a:prstGeom prst="rect">
            <a:avLst/>
          </a:prstGeom>
          <a:solidFill>
            <a:schemeClr val="bg1">
              <a:lumMod val="95000"/>
            </a:schemeClr>
          </a:solidFill>
        </p:spPr>
        <p:txBody>
          <a:bodyPr wrap="square">
            <a:spAutoFit/>
          </a:bodyPr>
          <a:lstStyle/>
          <a:p>
            <a:pPr algn="ctr"/>
            <a:r>
              <a:rPr lang="ru-RU" dirty="0" smtClean="0">
                <a:latin typeface="Verdana" panose="020B0604030504040204" pitchFamily="34" charset="0"/>
              </a:rPr>
              <a:t>Семейство Синицевые</a:t>
            </a:r>
            <a:endParaRPr lang="ru-RU" dirty="0"/>
          </a:p>
        </p:txBody>
      </p:sp>
      <p:sp>
        <p:nvSpPr>
          <p:cNvPr id="19" name="Управляющая кнопка: назад 18">
            <a:hlinkClick r:id="" action="ppaction://hlinkshowjump?jump=lastslideviewed" highlightClick="1"/>
          </p:cNvPr>
          <p:cNvSpPr/>
          <p:nvPr/>
        </p:nvSpPr>
        <p:spPr>
          <a:xfrm>
            <a:off x="10056440" y="6237312"/>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Управляющая кнопка: далее 19">
            <a:hlinkClick r:id="" action="ppaction://hlinkshowjump?jump=nextslide" highlightClick="1"/>
          </p:cNvPr>
          <p:cNvSpPr/>
          <p:nvPr/>
        </p:nvSpPr>
        <p:spPr>
          <a:xfrm>
            <a:off x="10704512" y="6237312"/>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Управляющая кнопка: домой 20">
            <a:hlinkClick r:id="" action="ppaction://hlinkshowjump?jump=firstslide" highlightClick="1"/>
          </p:cNvPr>
          <p:cNvSpPr/>
          <p:nvPr/>
        </p:nvSpPr>
        <p:spPr>
          <a:xfrm>
            <a:off x="11463672" y="6129300"/>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zvuk-sinic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3842048" y="2190564"/>
            <a:ext cx="609600" cy="609600"/>
          </a:xfrm>
          <a:prstGeom prst="rect">
            <a:avLst/>
          </a:prstGeom>
        </p:spPr>
      </p:pic>
      <p:sp>
        <p:nvSpPr>
          <p:cNvPr id="22" name="Управляющая кнопка: в начало 21">
            <a:hlinkClick r:id="rId10" action="ppaction://hlinksldjump" highlightClick="1"/>
          </p:cNvPr>
          <p:cNvSpPr/>
          <p:nvPr/>
        </p:nvSpPr>
        <p:spPr>
          <a:xfrm>
            <a:off x="11463672" y="5733256"/>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p:cNvSpPr txBox="1"/>
          <p:nvPr/>
        </p:nvSpPr>
        <p:spPr>
          <a:xfrm>
            <a:off x="3813853" y="1251555"/>
            <a:ext cx="1176925" cy="553998"/>
          </a:xfrm>
          <a:prstGeom prst="rect">
            <a:avLst/>
          </a:prstGeom>
          <a:noFill/>
        </p:spPr>
        <p:txBody>
          <a:bodyPr wrap="none" rtlCol="0">
            <a:spAutoFit/>
          </a:bodyPr>
          <a:lstStyle/>
          <a:p>
            <a:r>
              <a:rPr lang="ru-RU" sz="1000" dirty="0" smtClean="0">
                <a:solidFill>
                  <a:schemeClr val="accent1">
                    <a:lumMod val="75000"/>
                  </a:schemeClr>
                </a:solidFill>
              </a:rPr>
              <a:t>Оседлый </a:t>
            </a:r>
          </a:p>
          <a:p>
            <a:r>
              <a:rPr lang="ru-RU" sz="1000" dirty="0" smtClean="0">
                <a:solidFill>
                  <a:schemeClr val="accent1">
                    <a:lumMod val="75000"/>
                  </a:schemeClr>
                </a:solidFill>
              </a:rPr>
              <a:t>Многочисленный </a:t>
            </a:r>
          </a:p>
          <a:p>
            <a:r>
              <a:rPr lang="ru-RU" sz="1000" dirty="0" smtClean="0">
                <a:solidFill>
                  <a:schemeClr val="accent1">
                    <a:lumMod val="75000"/>
                  </a:schemeClr>
                </a:solidFill>
              </a:rPr>
              <a:t>Обычный </a:t>
            </a:r>
          </a:p>
        </p:txBody>
      </p:sp>
      <p:sp>
        <p:nvSpPr>
          <p:cNvPr id="24" name="TextBox 23"/>
          <p:cNvSpPr txBox="1"/>
          <p:nvPr/>
        </p:nvSpPr>
        <p:spPr>
          <a:xfrm>
            <a:off x="9839739" y="1342212"/>
            <a:ext cx="1176925" cy="553998"/>
          </a:xfrm>
          <a:prstGeom prst="rect">
            <a:avLst/>
          </a:prstGeom>
          <a:noFill/>
        </p:spPr>
        <p:txBody>
          <a:bodyPr wrap="none" rtlCol="0">
            <a:spAutoFit/>
          </a:bodyPr>
          <a:lstStyle/>
          <a:p>
            <a:r>
              <a:rPr lang="ru-RU" sz="1000" dirty="0" smtClean="0">
                <a:solidFill>
                  <a:schemeClr val="accent1">
                    <a:lumMod val="75000"/>
                  </a:schemeClr>
                </a:solidFill>
              </a:rPr>
              <a:t>Оседлый </a:t>
            </a:r>
          </a:p>
          <a:p>
            <a:r>
              <a:rPr lang="ru-RU" sz="1000" dirty="0" smtClean="0">
                <a:solidFill>
                  <a:schemeClr val="accent1">
                    <a:lumMod val="75000"/>
                  </a:schemeClr>
                </a:solidFill>
              </a:rPr>
              <a:t>Многочисленный </a:t>
            </a:r>
          </a:p>
          <a:p>
            <a:r>
              <a:rPr lang="ru-RU" sz="1000" dirty="0" smtClean="0">
                <a:solidFill>
                  <a:schemeClr val="accent1">
                    <a:lumMod val="75000"/>
                  </a:schemeClr>
                </a:solidFill>
              </a:rPr>
              <a:t>Обычный </a:t>
            </a:r>
          </a:p>
        </p:txBody>
      </p:sp>
      <p:sp>
        <p:nvSpPr>
          <p:cNvPr id="25" name="TextBox 24"/>
          <p:cNvSpPr txBox="1"/>
          <p:nvPr/>
        </p:nvSpPr>
        <p:spPr>
          <a:xfrm>
            <a:off x="3923194" y="4315162"/>
            <a:ext cx="1176925" cy="553998"/>
          </a:xfrm>
          <a:prstGeom prst="rect">
            <a:avLst/>
          </a:prstGeom>
          <a:noFill/>
        </p:spPr>
        <p:txBody>
          <a:bodyPr wrap="none" rtlCol="0">
            <a:spAutoFit/>
          </a:bodyPr>
          <a:lstStyle/>
          <a:p>
            <a:r>
              <a:rPr lang="ru-RU" sz="1000" dirty="0" smtClean="0">
                <a:solidFill>
                  <a:schemeClr val="accent1">
                    <a:lumMod val="75000"/>
                  </a:schemeClr>
                </a:solidFill>
              </a:rPr>
              <a:t>Оседлый </a:t>
            </a:r>
          </a:p>
          <a:p>
            <a:r>
              <a:rPr lang="ru-RU" sz="1000" dirty="0" smtClean="0">
                <a:solidFill>
                  <a:schemeClr val="accent1">
                    <a:lumMod val="75000"/>
                  </a:schemeClr>
                </a:solidFill>
              </a:rPr>
              <a:t>Многочисленный </a:t>
            </a:r>
          </a:p>
          <a:p>
            <a:r>
              <a:rPr lang="ru-RU" sz="1000" dirty="0" smtClean="0">
                <a:solidFill>
                  <a:schemeClr val="accent1">
                    <a:lumMod val="75000"/>
                  </a:schemeClr>
                </a:solidFill>
              </a:rPr>
              <a:t>Обычный </a:t>
            </a:r>
          </a:p>
        </p:txBody>
      </p:sp>
      <p:sp>
        <p:nvSpPr>
          <p:cNvPr id="26" name="TextBox 25"/>
          <p:cNvSpPr txBox="1"/>
          <p:nvPr/>
        </p:nvSpPr>
        <p:spPr>
          <a:xfrm>
            <a:off x="7890224" y="4284385"/>
            <a:ext cx="736099" cy="553998"/>
          </a:xfrm>
          <a:prstGeom prst="rect">
            <a:avLst/>
          </a:prstGeom>
          <a:noFill/>
        </p:spPr>
        <p:txBody>
          <a:bodyPr wrap="none" rtlCol="0">
            <a:spAutoFit/>
          </a:bodyPr>
          <a:lstStyle/>
          <a:p>
            <a:r>
              <a:rPr lang="ru-RU" sz="1000" dirty="0" smtClean="0">
                <a:solidFill>
                  <a:schemeClr val="accent1">
                    <a:lumMod val="75000"/>
                  </a:schemeClr>
                </a:solidFill>
              </a:rPr>
              <a:t>Оседлый </a:t>
            </a:r>
          </a:p>
          <a:p>
            <a:r>
              <a:rPr lang="ru-RU" sz="1000" dirty="0" smtClean="0">
                <a:solidFill>
                  <a:schemeClr val="accent1">
                    <a:lumMod val="75000"/>
                  </a:schemeClr>
                </a:solidFill>
              </a:rPr>
              <a:t>Обычный </a:t>
            </a:r>
          </a:p>
          <a:p>
            <a:r>
              <a:rPr lang="ru-RU" sz="1000" dirty="0" smtClean="0">
                <a:solidFill>
                  <a:schemeClr val="accent1">
                    <a:lumMod val="75000"/>
                  </a:schemeClr>
                </a:solidFill>
              </a:rPr>
              <a:t>Редкий </a:t>
            </a:r>
          </a:p>
        </p:txBody>
      </p:sp>
    </p:spTree>
    <p:extLst>
      <p:ext uri="{BB962C8B-B14F-4D97-AF65-F5344CB8AC3E}">
        <p14:creationId xmlns:p14="http://schemas.microsoft.com/office/powerpoint/2010/main" val="17498485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ый треугольник 10"/>
          <p:cNvSpPr/>
          <p:nvPr/>
        </p:nvSpPr>
        <p:spPr>
          <a:xfrm flipH="1">
            <a:off x="4655840" y="1484784"/>
            <a:ext cx="7536160" cy="5373216"/>
          </a:xfrm>
          <a:prstGeom prst="rtTriangle">
            <a:avLst/>
          </a:prstGeom>
          <a:solidFill>
            <a:srgbClr val="CAE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p:cNvSpPr>
            <a:spLocks noGrp="1"/>
          </p:cNvSpPr>
          <p:nvPr>
            <p:ph type="ctrTitle"/>
          </p:nvPr>
        </p:nvSpPr>
        <p:spPr>
          <a:xfrm>
            <a:off x="0" y="6021288"/>
            <a:ext cx="8434459" cy="836712"/>
          </a:xfrm>
        </p:spPr>
        <p:txBody>
          <a:bodyPr/>
          <a:lstStyle/>
          <a:p>
            <a:r>
              <a:rPr lang="ru-RU" dirty="0" smtClean="0"/>
              <a:t>Отряд </a:t>
            </a:r>
            <a:r>
              <a:rPr lang="ru-RU" dirty="0" err="1" smtClean="0"/>
              <a:t>воробьинообразные</a:t>
            </a:r>
            <a:endParaRPr lang="en-US" dirty="0"/>
          </a:p>
        </p:txBody>
      </p:sp>
      <p:sp>
        <p:nvSpPr>
          <p:cNvPr id="4" name="Slide Number Placeholder 3"/>
          <p:cNvSpPr>
            <a:spLocks noGrp="1"/>
          </p:cNvSpPr>
          <p:nvPr>
            <p:ph type="sldNum" sz="quarter" idx="15"/>
          </p:nvPr>
        </p:nvSpPr>
        <p:spPr/>
        <p:txBody>
          <a:bodyPr/>
          <a:lstStyle/>
          <a:p>
            <a:fld id="{FC1CF07D-8B3F-4D32-B059-0039CEA46DB1}" type="slidenum">
              <a:rPr lang="en-US" smtClean="0"/>
              <a:pPr/>
              <a:t>33</a:t>
            </a:fld>
            <a:endParaRPr lang="en-US"/>
          </a:p>
        </p:txBody>
      </p:sp>
      <p:sp>
        <p:nvSpPr>
          <p:cNvPr id="6" name="Прямоугольник 5"/>
          <p:cNvSpPr/>
          <p:nvPr/>
        </p:nvSpPr>
        <p:spPr>
          <a:xfrm>
            <a:off x="263352" y="152636"/>
            <a:ext cx="5857328" cy="2808312"/>
          </a:xfrm>
          <a:prstGeom prst="rect">
            <a:avLst/>
          </a:prstGeom>
          <a:solidFill>
            <a:schemeClr val="accent5">
              <a:lumMod val="20000"/>
              <a:lumOff val="80000"/>
              <a:alpha val="79000"/>
            </a:schemeClr>
          </a:solidFill>
          <a:ln>
            <a:solidFill>
              <a:srgbClr val="CAE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6240016" y="152636"/>
            <a:ext cx="5760640" cy="2808312"/>
          </a:xfrm>
          <a:prstGeom prst="rect">
            <a:avLst/>
          </a:prstGeom>
          <a:solidFill>
            <a:srgbClr val="99FF99">
              <a:alpha val="70000"/>
            </a:srgbClr>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263352" y="3212976"/>
            <a:ext cx="5857328" cy="2808312"/>
          </a:xfrm>
          <a:prstGeom prst="rect">
            <a:avLst/>
          </a:prstGeom>
          <a:solidFill>
            <a:schemeClr val="accent2">
              <a:lumMod val="20000"/>
              <a:lumOff val="80000"/>
              <a:alpha val="74000"/>
            </a:schemeClr>
          </a:solidFill>
          <a:ln>
            <a:solidFill>
              <a:srgbClr val="FB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2">
                  <a:lumMod val="20000"/>
                  <a:lumOff val="80000"/>
                </a:schemeClr>
              </a:solidFill>
            </a:endParaRPr>
          </a:p>
        </p:txBody>
      </p:sp>
      <p:sp>
        <p:nvSpPr>
          <p:cNvPr id="9" name="Прямоугольник 8"/>
          <p:cNvSpPr/>
          <p:nvPr/>
        </p:nvSpPr>
        <p:spPr>
          <a:xfrm>
            <a:off x="6240016" y="3196989"/>
            <a:ext cx="5760640" cy="2808312"/>
          </a:xfrm>
          <a:prstGeom prst="rect">
            <a:avLst/>
          </a:prstGeom>
          <a:solidFill>
            <a:srgbClr val="FFFFCC">
              <a:alpha val="69804"/>
            </a:srgbClr>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00"/>
              </a:solidFill>
            </a:endParaRPr>
          </a:p>
        </p:txBody>
      </p:sp>
      <p:pic>
        <p:nvPicPr>
          <p:cNvPr id="115714" name="Picture 2" descr="https://fareastru.birds.watch/taxons/496/fronpic1.jpg"/>
          <p:cNvPicPr>
            <a:picLocks noChangeAspect="1" noChangeArrowheads="1"/>
          </p:cNvPicPr>
          <p:nvPr/>
        </p:nvPicPr>
        <p:blipFill>
          <a:blip r:embed="rId5" cstate="print"/>
          <a:srcRect/>
          <a:stretch>
            <a:fillRect/>
          </a:stretch>
        </p:blipFill>
        <p:spPr bwMode="auto">
          <a:xfrm>
            <a:off x="6384032" y="332656"/>
            <a:ext cx="3272764" cy="2454573"/>
          </a:xfrm>
          <a:prstGeom prst="rect">
            <a:avLst/>
          </a:prstGeom>
          <a:noFill/>
          <a:ln w="28575">
            <a:solidFill>
              <a:srgbClr val="00B050"/>
            </a:solidFill>
          </a:ln>
        </p:spPr>
      </p:pic>
      <p:sp>
        <p:nvSpPr>
          <p:cNvPr id="12" name="Прямоугольник 11"/>
          <p:cNvSpPr/>
          <p:nvPr/>
        </p:nvSpPr>
        <p:spPr>
          <a:xfrm>
            <a:off x="9912424" y="404664"/>
            <a:ext cx="1679848" cy="584775"/>
          </a:xfrm>
          <a:prstGeom prst="rect">
            <a:avLst/>
          </a:prstGeom>
        </p:spPr>
        <p:txBody>
          <a:bodyPr wrap="square">
            <a:spAutoFit/>
          </a:bodyPr>
          <a:lstStyle/>
          <a:p>
            <a:r>
              <a:rPr lang="ru-RU" b="1" dirty="0" smtClean="0"/>
              <a:t>Поползень</a:t>
            </a:r>
          </a:p>
          <a:p>
            <a:r>
              <a:rPr lang="en-US" sz="1400" b="1" dirty="0" err="1" smtClean="0"/>
              <a:t>Sitta</a:t>
            </a:r>
            <a:r>
              <a:rPr lang="en-US" sz="1400" b="1" dirty="0" smtClean="0"/>
              <a:t> </a:t>
            </a:r>
            <a:r>
              <a:rPr lang="en-US" sz="1400" b="1" dirty="0" err="1" smtClean="0"/>
              <a:t>europaea</a:t>
            </a:r>
            <a:endParaRPr lang="en-US" sz="1400" b="1" dirty="0"/>
          </a:p>
        </p:txBody>
      </p:sp>
      <p:sp>
        <p:nvSpPr>
          <p:cNvPr id="13" name="Прямоугольник 12"/>
          <p:cNvSpPr/>
          <p:nvPr/>
        </p:nvSpPr>
        <p:spPr>
          <a:xfrm>
            <a:off x="9840416" y="2060848"/>
            <a:ext cx="1944216" cy="646331"/>
          </a:xfrm>
          <a:prstGeom prst="rect">
            <a:avLst/>
          </a:prstGeom>
          <a:solidFill>
            <a:schemeClr val="bg1">
              <a:lumMod val="95000"/>
            </a:schemeClr>
          </a:solidFill>
        </p:spPr>
        <p:txBody>
          <a:bodyPr wrap="square">
            <a:spAutoFit/>
          </a:bodyPr>
          <a:lstStyle/>
          <a:p>
            <a:pPr algn="ctr"/>
            <a:r>
              <a:rPr lang="ru-RU" dirty="0" smtClean="0">
                <a:latin typeface="Verdana" panose="020B0604030504040204" pitchFamily="34" charset="0"/>
              </a:rPr>
              <a:t>Семейство Поползневые</a:t>
            </a:r>
            <a:endParaRPr lang="ru-RU" dirty="0"/>
          </a:p>
        </p:txBody>
      </p:sp>
      <p:pic>
        <p:nvPicPr>
          <p:cNvPr id="115716" name="Picture 4" descr="https://fareastru.birds.watch/taxons/533/fronpic1.jpg"/>
          <p:cNvPicPr>
            <a:picLocks noChangeAspect="1" noChangeArrowheads="1"/>
          </p:cNvPicPr>
          <p:nvPr/>
        </p:nvPicPr>
        <p:blipFill>
          <a:blip r:embed="rId6" cstate="print"/>
          <a:srcRect/>
          <a:stretch>
            <a:fillRect/>
          </a:stretch>
        </p:blipFill>
        <p:spPr bwMode="auto">
          <a:xfrm>
            <a:off x="407368" y="3356992"/>
            <a:ext cx="3264363" cy="2448272"/>
          </a:xfrm>
          <a:prstGeom prst="rect">
            <a:avLst/>
          </a:prstGeom>
          <a:noFill/>
          <a:ln w="28575">
            <a:solidFill>
              <a:srgbClr val="00B050"/>
            </a:solidFill>
          </a:ln>
        </p:spPr>
      </p:pic>
      <p:sp>
        <p:nvSpPr>
          <p:cNvPr id="14" name="Прямоугольник 13"/>
          <p:cNvSpPr/>
          <p:nvPr/>
        </p:nvSpPr>
        <p:spPr>
          <a:xfrm>
            <a:off x="3719736" y="3356992"/>
            <a:ext cx="2255912" cy="584775"/>
          </a:xfrm>
          <a:prstGeom prst="rect">
            <a:avLst/>
          </a:prstGeom>
        </p:spPr>
        <p:txBody>
          <a:bodyPr wrap="square">
            <a:spAutoFit/>
          </a:bodyPr>
          <a:lstStyle/>
          <a:p>
            <a:r>
              <a:rPr lang="ru-RU" b="1" dirty="0" smtClean="0"/>
              <a:t>Домовый воробей</a:t>
            </a:r>
          </a:p>
          <a:p>
            <a:r>
              <a:rPr lang="en-US" sz="1400" b="1" dirty="0" smtClean="0"/>
              <a:t>Passer </a:t>
            </a:r>
            <a:r>
              <a:rPr lang="en-US" sz="1400" b="1" dirty="0" err="1" smtClean="0"/>
              <a:t>domesticus</a:t>
            </a:r>
            <a:r>
              <a:rPr lang="en-US" sz="1400" b="1" dirty="0" smtClean="0"/>
              <a:t> </a:t>
            </a:r>
            <a:endParaRPr lang="en-US" sz="1400" b="1" dirty="0"/>
          </a:p>
        </p:txBody>
      </p:sp>
      <p:sp>
        <p:nvSpPr>
          <p:cNvPr id="15" name="Прямоугольник 14"/>
          <p:cNvSpPr/>
          <p:nvPr/>
        </p:nvSpPr>
        <p:spPr>
          <a:xfrm>
            <a:off x="4367808" y="5085184"/>
            <a:ext cx="3960440" cy="369332"/>
          </a:xfrm>
          <a:prstGeom prst="rect">
            <a:avLst/>
          </a:prstGeom>
          <a:solidFill>
            <a:schemeClr val="bg1">
              <a:lumMod val="95000"/>
            </a:schemeClr>
          </a:solidFill>
        </p:spPr>
        <p:txBody>
          <a:bodyPr wrap="square">
            <a:spAutoFit/>
          </a:bodyPr>
          <a:lstStyle/>
          <a:p>
            <a:pPr algn="ctr"/>
            <a:r>
              <a:rPr lang="ru-RU" dirty="0" smtClean="0">
                <a:latin typeface="Verdana" panose="020B0604030504040204" pitchFamily="34" charset="0"/>
              </a:rPr>
              <a:t>Семейство </a:t>
            </a:r>
            <a:r>
              <a:rPr lang="ru-RU" dirty="0" err="1" smtClean="0">
                <a:latin typeface="Verdana" panose="020B0604030504040204" pitchFamily="34" charset="0"/>
              </a:rPr>
              <a:t>Ткачиковые</a:t>
            </a:r>
            <a:endParaRPr lang="ru-RU" dirty="0"/>
          </a:p>
        </p:txBody>
      </p:sp>
      <p:pic>
        <p:nvPicPr>
          <p:cNvPr id="115718" name="Picture 6" descr="https://fareastru.birds.watch/taxons/535/fronpic1.jpg"/>
          <p:cNvPicPr>
            <a:picLocks noChangeAspect="1" noChangeArrowheads="1"/>
          </p:cNvPicPr>
          <p:nvPr/>
        </p:nvPicPr>
        <p:blipFill>
          <a:blip r:embed="rId7" cstate="print"/>
          <a:srcRect/>
          <a:stretch>
            <a:fillRect/>
          </a:stretch>
        </p:blipFill>
        <p:spPr bwMode="auto">
          <a:xfrm>
            <a:off x="8616280" y="3356992"/>
            <a:ext cx="3240360" cy="2430270"/>
          </a:xfrm>
          <a:prstGeom prst="rect">
            <a:avLst/>
          </a:prstGeom>
          <a:noFill/>
          <a:ln w="28575">
            <a:solidFill>
              <a:srgbClr val="00B050"/>
            </a:solidFill>
          </a:ln>
        </p:spPr>
      </p:pic>
      <p:sp>
        <p:nvSpPr>
          <p:cNvPr id="17" name="Прямоугольник 16"/>
          <p:cNvSpPr/>
          <p:nvPr/>
        </p:nvSpPr>
        <p:spPr>
          <a:xfrm>
            <a:off x="6384032" y="3356992"/>
            <a:ext cx="2111896" cy="584775"/>
          </a:xfrm>
          <a:prstGeom prst="rect">
            <a:avLst/>
          </a:prstGeom>
        </p:spPr>
        <p:txBody>
          <a:bodyPr wrap="square">
            <a:spAutoFit/>
          </a:bodyPr>
          <a:lstStyle/>
          <a:p>
            <a:r>
              <a:rPr lang="ru-RU" b="1" dirty="0" smtClean="0"/>
              <a:t>Полевой воробей</a:t>
            </a:r>
          </a:p>
          <a:p>
            <a:r>
              <a:rPr lang="en-US" sz="1400" b="1" dirty="0" smtClean="0"/>
              <a:t>Passer </a:t>
            </a:r>
            <a:r>
              <a:rPr lang="en-US" sz="1400" b="1" dirty="0" err="1" smtClean="0"/>
              <a:t>montanus</a:t>
            </a:r>
            <a:endParaRPr lang="en-US" sz="1400" b="1" dirty="0"/>
          </a:p>
        </p:txBody>
      </p:sp>
      <p:pic>
        <p:nvPicPr>
          <p:cNvPr id="115720" name="Picture 8" descr="https://fareastru.birds.watch/taxons/485/fronpic1.jpg"/>
          <p:cNvPicPr>
            <a:picLocks noChangeAspect="1" noChangeArrowheads="1"/>
          </p:cNvPicPr>
          <p:nvPr/>
        </p:nvPicPr>
        <p:blipFill>
          <a:blip r:embed="rId8" cstate="print"/>
          <a:srcRect/>
          <a:stretch>
            <a:fillRect/>
          </a:stretch>
        </p:blipFill>
        <p:spPr bwMode="auto">
          <a:xfrm>
            <a:off x="407368" y="332656"/>
            <a:ext cx="3276129" cy="2457097"/>
          </a:xfrm>
          <a:prstGeom prst="rect">
            <a:avLst/>
          </a:prstGeom>
          <a:noFill/>
          <a:ln w="28575">
            <a:solidFill>
              <a:srgbClr val="FFFF00"/>
            </a:solidFill>
          </a:ln>
        </p:spPr>
      </p:pic>
      <p:sp>
        <p:nvSpPr>
          <p:cNvPr id="19" name="Прямоугольник 18"/>
          <p:cNvSpPr/>
          <p:nvPr/>
        </p:nvSpPr>
        <p:spPr>
          <a:xfrm>
            <a:off x="3791744" y="1844824"/>
            <a:ext cx="2160240" cy="923330"/>
          </a:xfrm>
          <a:prstGeom prst="rect">
            <a:avLst/>
          </a:prstGeom>
          <a:solidFill>
            <a:schemeClr val="bg1">
              <a:lumMod val="95000"/>
            </a:schemeClr>
          </a:solidFill>
        </p:spPr>
        <p:txBody>
          <a:bodyPr wrap="square">
            <a:spAutoFit/>
          </a:bodyPr>
          <a:lstStyle/>
          <a:p>
            <a:pPr algn="ctr"/>
            <a:r>
              <a:rPr lang="ru-RU" dirty="0" smtClean="0">
                <a:latin typeface="Verdana" panose="020B0604030504040204" pitchFamily="34" charset="0"/>
              </a:rPr>
              <a:t>Семейство Длиннохвостые синицы</a:t>
            </a:r>
            <a:endParaRPr lang="ru-RU" dirty="0"/>
          </a:p>
        </p:txBody>
      </p:sp>
      <p:sp>
        <p:nvSpPr>
          <p:cNvPr id="20" name="Прямоугольник 19"/>
          <p:cNvSpPr/>
          <p:nvPr/>
        </p:nvSpPr>
        <p:spPr>
          <a:xfrm>
            <a:off x="3863752" y="404664"/>
            <a:ext cx="2160240" cy="584775"/>
          </a:xfrm>
          <a:prstGeom prst="rect">
            <a:avLst/>
          </a:prstGeom>
        </p:spPr>
        <p:txBody>
          <a:bodyPr wrap="square">
            <a:spAutoFit/>
          </a:bodyPr>
          <a:lstStyle/>
          <a:p>
            <a:r>
              <a:rPr lang="ru-RU" b="1" dirty="0" err="1" smtClean="0"/>
              <a:t>Ополовник</a:t>
            </a:r>
            <a:endParaRPr lang="ru-RU" b="1" dirty="0" smtClean="0"/>
          </a:p>
          <a:p>
            <a:r>
              <a:rPr lang="en-US" sz="1400" b="1" dirty="0" err="1" smtClean="0"/>
              <a:t>Aegithalos</a:t>
            </a:r>
            <a:r>
              <a:rPr lang="en-US" sz="1400" b="1" dirty="0" smtClean="0"/>
              <a:t> </a:t>
            </a:r>
            <a:r>
              <a:rPr lang="en-US" sz="1400" b="1" dirty="0" err="1" smtClean="0"/>
              <a:t>caudatus</a:t>
            </a:r>
            <a:endParaRPr lang="en-US" sz="1400" b="1" dirty="0"/>
          </a:p>
        </p:txBody>
      </p:sp>
      <p:sp>
        <p:nvSpPr>
          <p:cNvPr id="21" name="Управляющая кнопка: назад 20">
            <a:hlinkClick r:id="" action="ppaction://hlinkshowjump?jump=lastslideviewed" highlightClick="1"/>
          </p:cNvPr>
          <p:cNvSpPr/>
          <p:nvPr/>
        </p:nvSpPr>
        <p:spPr>
          <a:xfrm>
            <a:off x="10056440" y="6237312"/>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Управляющая кнопка: далее 21">
            <a:hlinkClick r:id="" action="ppaction://hlinkshowjump?jump=nextslide" highlightClick="1"/>
          </p:cNvPr>
          <p:cNvSpPr/>
          <p:nvPr/>
        </p:nvSpPr>
        <p:spPr>
          <a:xfrm>
            <a:off x="10704512" y="6237312"/>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Управляющая кнопка: домой 22">
            <a:hlinkClick r:id="" action="ppaction://hlinkshowjump?jump=firstslide" highlightClick="1"/>
          </p:cNvPr>
          <p:cNvSpPr/>
          <p:nvPr/>
        </p:nvSpPr>
        <p:spPr>
          <a:xfrm>
            <a:off x="11463672" y="6129300"/>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zvuk-vorobja-korotkij">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8702757" y="5206907"/>
            <a:ext cx="609600" cy="609600"/>
          </a:xfrm>
          <a:prstGeom prst="rect">
            <a:avLst/>
          </a:prstGeom>
        </p:spPr>
      </p:pic>
      <p:sp>
        <p:nvSpPr>
          <p:cNvPr id="24" name="Управляющая кнопка: в начало 23">
            <a:hlinkClick r:id="rId10" action="ppaction://hlinksldjump" highlightClick="1"/>
          </p:cNvPr>
          <p:cNvSpPr/>
          <p:nvPr/>
        </p:nvSpPr>
        <p:spPr>
          <a:xfrm>
            <a:off x="11463672" y="5733256"/>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TextBox 24"/>
          <p:cNvSpPr txBox="1"/>
          <p:nvPr/>
        </p:nvSpPr>
        <p:spPr>
          <a:xfrm>
            <a:off x="3751278" y="1141327"/>
            <a:ext cx="736099" cy="553998"/>
          </a:xfrm>
          <a:prstGeom prst="rect">
            <a:avLst/>
          </a:prstGeom>
          <a:noFill/>
        </p:spPr>
        <p:txBody>
          <a:bodyPr wrap="none" rtlCol="0">
            <a:spAutoFit/>
          </a:bodyPr>
          <a:lstStyle/>
          <a:p>
            <a:r>
              <a:rPr lang="ru-RU" sz="1000" dirty="0" smtClean="0">
                <a:solidFill>
                  <a:schemeClr val="accent1">
                    <a:lumMod val="75000"/>
                  </a:schemeClr>
                </a:solidFill>
              </a:rPr>
              <a:t>Оседлый </a:t>
            </a:r>
          </a:p>
          <a:p>
            <a:r>
              <a:rPr lang="ru-RU" sz="1000" dirty="0" smtClean="0">
                <a:solidFill>
                  <a:schemeClr val="accent1">
                    <a:lumMod val="75000"/>
                  </a:schemeClr>
                </a:solidFill>
              </a:rPr>
              <a:t>Обычный </a:t>
            </a:r>
          </a:p>
          <a:p>
            <a:r>
              <a:rPr lang="ru-RU" sz="1000" dirty="0" smtClean="0">
                <a:solidFill>
                  <a:schemeClr val="accent1">
                    <a:lumMod val="75000"/>
                  </a:schemeClr>
                </a:solidFill>
              </a:rPr>
              <a:t>Редкий </a:t>
            </a:r>
          </a:p>
        </p:txBody>
      </p:sp>
      <p:sp>
        <p:nvSpPr>
          <p:cNvPr id="26" name="TextBox 25"/>
          <p:cNvSpPr txBox="1"/>
          <p:nvPr/>
        </p:nvSpPr>
        <p:spPr>
          <a:xfrm>
            <a:off x="9792080" y="1194719"/>
            <a:ext cx="736099" cy="400110"/>
          </a:xfrm>
          <a:prstGeom prst="rect">
            <a:avLst/>
          </a:prstGeom>
          <a:noFill/>
        </p:spPr>
        <p:txBody>
          <a:bodyPr wrap="none" rtlCol="0">
            <a:spAutoFit/>
          </a:bodyPr>
          <a:lstStyle/>
          <a:p>
            <a:r>
              <a:rPr lang="ru-RU" sz="1000" dirty="0" smtClean="0">
                <a:solidFill>
                  <a:schemeClr val="accent1">
                    <a:lumMod val="75000"/>
                  </a:schemeClr>
                </a:solidFill>
              </a:rPr>
              <a:t>Оседлый </a:t>
            </a:r>
          </a:p>
          <a:p>
            <a:r>
              <a:rPr lang="ru-RU" sz="1000" dirty="0" smtClean="0">
                <a:solidFill>
                  <a:schemeClr val="accent1">
                    <a:lumMod val="75000"/>
                  </a:schemeClr>
                </a:solidFill>
              </a:rPr>
              <a:t>Обычный </a:t>
            </a:r>
          </a:p>
        </p:txBody>
      </p:sp>
      <p:sp>
        <p:nvSpPr>
          <p:cNvPr id="27" name="TextBox 26"/>
          <p:cNvSpPr txBox="1"/>
          <p:nvPr/>
        </p:nvSpPr>
        <p:spPr>
          <a:xfrm>
            <a:off x="3803565" y="4256239"/>
            <a:ext cx="736099" cy="400110"/>
          </a:xfrm>
          <a:prstGeom prst="rect">
            <a:avLst/>
          </a:prstGeom>
          <a:noFill/>
        </p:spPr>
        <p:txBody>
          <a:bodyPr wrap="none" rtlCol="0">
            <a:spAutoFit/>
          </a:bodyPr>
          <a:lstStyle/>
          <a:p>
            <a:r>
              <a:rPr lang="ru-RU" sz="1000" dirty="0" smtClean="0">
                <a:solidFill>
                  <a:schemeClr val="accent1">
                    <a:lumMod val="75000"/>
                  </a:schemeClr>
                </a:solidFill>
              </a:rPr>
              <a:t>Оседлый </a:t>
            </a:r>
          </a:p>
          <a:p>
            <a:r>
              <a:rPr lang="ru-RU" sz="1000" dirty="0" smtClean="0">
                <a:solidFill>
                  <a:schemeClr val="accent1">
                    <a:lumMod val="75000"/>
                  </a:schemeClr>
                </a:solidFill>
              </a:rPr>
              <a:t>Обычный </a:t>
            </a:r>
          </a:p>
        </p:txBody>
      </p:sp>
      <p:sp>
        <p:nvSpPr>
          <p:cNvPr id="28" name="TextBox 27"/>
          <p:cNvSpPr txBox="1"/>
          <p:nvPr/>
        </p:nvSpPr>
        <p:spPr>
          <a:xfrm>
            <a:off x="7431951" y="4277926"/>
            <a:ext cx="1176925" cy="400110"/>
          </a:xfrm>
          <a:prstGeom prst="rect">
            <a:avLst/>
          </a:prstGeom>
          <a:noFill/>
        </p:spPr>
        <p:txBody>
          <a:bodyPr wrap="none" rtlCol="0">
            <a:spAutoFit/>
          </a:bodyPr>
          <a:lstStyle/>
          <a:p>
            <a:r>
              <a:rPr lang="ru-RU" sz="1000" dirty="0" smtClean="0">
                <a:solidFill>
                  <a:schemeClr val="accent1">
                    <a:lumMod val="75000"/>
                  </a:schemeClr>
                </a:solidFill>
              </a:rPr>
              <a:t>Оседлый </a:t>
            </a:r>
          </a:p>
          <a:p>
            <a:r>
              <a:rPr lang="ru-RU" sz="1000" dirty="0" smtClean="0">
                <a:solidFill>
                  <a:schemeClr val="accent1">
                    <a:lumMod val="75000"/>
                  </a:schemeClr>
                </a:solidFill>
              </a:rPr>
              <a:t>Многочисленный </a:t>
            </a:r>
          </a:p>
        </p:txBody>
      </p:sp>
    </p:spTree>
    <p:extLst>
      <p:ext uri="{BB962C8B-B14F-4D97-AF65-F5344CB8AC3E}">
        <p14:creationId xmlns:p14="http://schemas.microsoft.com/office/powerpoint/2010/main" val="17498485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79576" y="5517232"/>
            <a:ext cx="9865096" cy="1067644"/>
          </a:xfrm>
        </p:spPr>
        <p:txBody>
          <a:bodyPr/>
          <a:lstStyle/>
          <a:p>
            <a:r>
              <a:rPr lang="ru-RU" dirty="0" smtClean="0"/>
              <a:t>Отряд Воробьинообразные </a:t>
            </a:r>
            <a:r>
              <a:rPr lang="ru-RU" sz="2400" dirty="0" smtClean="0"/>
              <a:t>(</a:t>
            </a:r>
            <a:r>
              <a:rPr lang="en-US" sz="2400" dirty="0" smtClean="0"/>
              <a:t>Passeriformes</a:t>
            </a:r>
            <a:r>
              <a:rPr lang="ru-RU" sz="2400" dirty="0" smtClean="0"/>
              <a:t>)</a:t>
            </a:r>
            <a:endParaRPr lang="en-US" sz="2400" dirty="0"/>
          </a:p>
        </p:txBody>
      </p:sp>
      <p:sp>
        <p:nvSpPr>
          <p:cNvPr id="4" name="Пятиугольник 3"/>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5" name="Прямоугольник 4"/>
          <p:cNvSpPr/>
          <p:nvPr/>
        </p:nvSpPr>
        <p:spPr>
          <a:xfrm>
            <a:off x="551384" y="5445224"/>
            <a:ext cx="886781" cy="923330"/>
          </a:xfrm>
          <a:prstGeom prst="rect">
            <a:avLst/>
          </a:prstGeom>
          <a:noFill/>
        </p:spPr>
        <p:txBody>
          <a:bodyPr wrap="none" lIns="91440" tIns="45720" rIns="91440" bIns="45720">
            <a:spAutoFit/>
          </a:bodyPr>
          <a:lstStyle/>
          <a:p>
            <a:pPr algn="ctr"/>
            <a:r>
              <a:rPr lang="ru-RU"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08</a:t>
            </a:r>
            <a:endParaRPr lang="ru-RU"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6" name="Subtitle 2"/>
          <p:cNvSpPr txBox="1">
            <a:spLocks/>
          </p:cNvSpPr>
          <p:nvPr/>
        </p:nvSpPr>
        <p:spPr>
          <a:xfrm>
            <a:off x="263352" y="3951058"/>
            <a:ext cx="3816424" cy="830997"/>
          </a:xfrm>
          <a:prstGeom prst="rect">
            <a:avLst/>
          </a:prstGeom>
          <a:solidFill>
            <a:srgbClr val="FBDED1"/>
          </a:solidFill>
          <a:ln>
            <a:solidFill>
              <a:srgbClr val="40A8F1"/>
            </a:solidFill>
          </a:ln>
        </p:spPr>
        <p:txBody>
          <a:bodyPr vert="horz" wrap="square" lIns="274320" tIns="45720" rIns="274320" bIns="45720" rtlCol="0">
            <a:spAutoFit/>
          </a:bodyPr>
          <a:lstStyle/>
          <a:p>
            <a:pPr lvl="0" defTabSz="914400"/>
            <a:r>
              <a:rPr lang="ru-RU" sz="2400" dirty="0" smtClean="0"/>
              <a:t>Семейство Поползневые (</a:t>
            </a:r>
            <a:r>
              <a:rPr lang="en-US" sz="2400" dirty="0" err="1" smtClean="0"/>
              <a:t>Sitta</a:t>
            </a:r>
            <a:r>
              <a:rPr lang="en-US" sz="2400" dirty="0" smtClean="0"/>
              <a:t> </a:t>
            </a:r>
            <a:r>
              <a:rPr lang="en-US" sz="2400" dirty="0" err="1" smtClean="0"/>
              <a:t>europaea</a:t>
            </a:r>
            <a:r>
              <a:rPr lang="ru-RU" sz="2400" dirty="0" smtClean="0"/>
              <a:t>)</a:t>
            </a:r>
            <a:endParaRPr kumimoji="0" lang="en-US" sz="2400" b="0" i="0" u="none" strike="noStrike" kern="1200" cap="none" spc="0" normalizeH="0" baseline="0" noProof="0" dirty="0">
              <a:ln>
                <a:noFill/>
              </a:ln>
              <a:solidFill>
                <a:sysClr val="windowText" lastClr="000000"/>
              </a:solidFill>
              <a:effectLst/>
              <a:uLnTx/>
              <a:uFillTx/>
              <a:latin typeface="+mn-lt"/>
              <a:ea typeface="+mn-ea"/>
              <a:cs typeface="+mn-cs"/>
            </a:endParaRPr>
          </a:p>
        </p:txBody>
      </p:sp>
      <p:sp>
        <p:nvSpPr>
          <p:cNvPr id="7" name="Subtitle 2"/>
          <p:cNvSpPr txBox="1">
            <a:spLocks/>
          </p:cNvSpPr>
          <p:nvPr/>
        </p:nvSpPr>
        <p:spPr>
          <a:xfrm>
            <a:off x="4151784" y="3951058"/>
            <a:ext cx="3888432" cy="830997"/>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400" dirty="0" smtClean="0"/>
              <a:t>Семейство </a:t>
            </a:r>
            <a:r>
              <a:rPr lang="ru-RU" sz="2400" dirty="0" err="1" smtClean="0"/>
              <a:t>Ткачиковые</a:t>
            </a:r>
            <a:r>
              <a:rPr lang="ru-RU" sz="2400" dirty="0" smtClean="0"/>
              <a:t> (</a:t>
            </a:r>
            <a:r>
              <a:rPr lang="en-US" sz="2400" dirty="0" err="1" smtClean="0"/>
              <a:t>Ploceidae</a:t>
            </a:r>
            <a:r>
              <a:rPr lang="ru-RU" sz="2400" dirty="0" smtClean="0"/>
              <a:t>)</a:t>
            </a:r>
            <a:endParaRPr kumimoji="0" lang="en-US" sz="2400" b="0" i="0" u="none" strike="noStrike" kern="1200" cap="none" spc="0" normalizeH="0" baseline="0" noProof="0" dirty="0">
              <a:ln>
                <a:noFill/>
              </a:ln>
              <a:solidFill>
                <a:schemeClr val="accent3"/>
              </a:solidFill>
              <a:effectLst/>
              <a:uLnTx/>
              <a:uFillTx/>
              <a:latin typeface="+mn-lt"/>
              <a:ea typeface="+mn-ea"/>
              <a:cs typeface="+mn-cs"/>
            </a:endParaRPr>
          </a:p>
        </p:txBody>
      </p:sp>
      <p:sp>
        <p:nvSpPr>
          <p:cNvPr id="8" name="Subtitle 2"/>
          <p:cNvSpPr txBox="1">
            <a:spLocks/>
          </p:cNvSpPr>
          <p:nvPr/>
        </p:nvSpPr>
        <p:spPr>
          <a:xfrm>
            <a:off x="8112224" y="3951058"/>
            <a:ext cx="3600400" cy="830997"/>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400" dirty="0" smtClean="0"/>
              <a:t>Семейство Вьюрковые</a:t>
            </a:r>
            <a:r>
              <a:rPr lang="en-US" sz="2400" dirty="0" smtClean="0"/>
              <a:t> (</a:t>
            </a:r>
            <a:r>
              <a:rPr lang="en-US" sz="2400" dirty="0" err="1" smtClean="0"/>
              <a:t>Ftingillidae</a:t>
            </a:r>
            <a:r>
              <a:rPr lang="en-US" sz="2400" dirty="0" smtClean="0"/>
              <a:t>)</a:t>
            </a:r>
            <a:endParaRPr kumimoji="0" lang="en-US" sz="2400" b="0" i="0" u="none" strike="noStrike" kern="1200" cap="none" spc="0" normalizeH="0" baseline="0" noProof="0" dirty="0">
              <a:ln>
                <a:noFill/>
              </a:ln>
              <a:solidFill>
                <a:schemeClr val="accent3"/>
              </a:solidFill>
              <a:effectLst/>
              <a:uLnTx/>
              <a:uFillTx/>
              <a:latin typeface="+mn-lt"/>
              <a:ea typeface="+mn-ea"/>
              <a:cs typeface="+mn-cs"/>
            </a:endParaRPr>
          </a:p>
        </p:txBody>
      </p:sp>
      <p:pic>
        <p:nvPicPr>
          <p:cNvPr id="2050" name="Picture 2" descr="https://fareastru.birds.watch/taxons/496/fronpic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336" y="908720"/>
            <a:ext cx="3828190" cy="2871143"/>
          </a:xfrm>
          <a:prstGeom prst="rect">
            <a:avLst/>
          </a:prstGeom>
          <a:noFill/>
          <a:ln w="76200">
            <a:solidFill>
              <a:srgbClr val="00B050"/>
            </a:solidFill>
          </a:ln>
          <a:extLst>
            <a:ext uri="{909E8E84-426E-40DD-AFC4-6F175D3DCCD1}">
              <a14:hiddenFill xmlns:a14="http://schemas.microsoft.com/office/drawing/2010/main">
                <a:solidFill>
                  <a:srgbClr val="FFFFFF"/>
                </a:solidFill>
              </a14:hiddenFill>
            </a:ext>
          </a:extLst>
        </p:spPr>
      </p:pic>
      <p:pic>
        <p:nvPicPr>
          <p:cNvPr id="2052" name="Picture 4" descr="https://fareastru.birds.watch/taxons/535/fronpic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1784" y="908720"/>
            <a:ext cx="3828191" cy="2871143"/>
          </a:xfrm>
          <a:prstGeom prst="rect">
            <a:avLst/>
          </a:prstGeom>
          <a:noFill/>
          <a:ln w="76200">
            <a:solidFill>
              <a:srgbClr val="00B050"/>
            </a:solidFill>
          </a:ln>
          <a:extLst>
            <a:ext uri="{909E8E84-426E-40DD-AFC4-6F175D3DCCD1}">
              <a14:hiddenFill xmlns:a14="http://schemas.microsoft.com/office/drawing/2010/main">
                <a:solidFill>
                  <a:srgbClr val="FFFFFF"/>
                </a:solidFill>
              </a14:hiddenFill>
            </a:ext>
          </a:extLst>
        </p:spPr>
      </p:pic>
      <p:pic>
        <p:nvPicPr>
          <p:cNvPr id="2054" name="Picture 6" descr="https://fareastru.birds.watch/taxons/553/fronpic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0679" y="890873"/>
            <a:ext cx="3851985" cy="2888989"/>
          </a:xfrm>
          <a:prstGeom prst="rect">
            <a:avLst/>
          </a:prstGeom>
          <a:noFill/>
          <a:ln w="76200">
            <a:solidFill>
              <a:srgbClr val="00B050"/>
            </a:solidFill>
          </a:ln>
          <a:extLst>
            <a:ext uri="{909E8E84-426E-40DD-AFC4-6F175D3DCCD1}">
              <a14:hiddenFill xmlns:a14="http://schemas.microsoft.com/office/drawing/2010/main">
                <a:solidFill>
                  <a:srgbClr val="FFFFFF"/>
                </a:solidFill>
              </a14:hiddenFill>
            </a:ext>
          </a:extLst>
        </p:spPr>
      </p:pic>
      <p:sp>
        <p:nvSpPr>
          <p:cNvPr id="11" name="Управляющая кнопка: назад 10">
            <a:hlinkClick r:id="" action="ppaction://hlinkshowjump?jump=lastslideviewed" highlightClick="1"/>
          </p:cNvPr>
          <p:cNvSpPr/>
          <p:nvPr/>
        </p:nvSpPr>
        <p:spPr>
          <a:xfrm>
            <a:off x="10056440" y="6237312"/>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10704512" y="6237312"/>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Управляющая кнопка: домой 12">
            <a:hlinkClick r:id="" action="ppaction://hlinkshowjump?jump=firstslide" highlightClick="1"/>
          </p:cNvPr>
          <p:cNvSpPr/>
          <p:nvPr/>
        </p:nvSpPr>
        <p:spPr>
          <a:xfrm>
            <a:off x="11463672" y="6129300"/>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ятиугольник 14">
            <a:hlinkClick r:id="rId6" action="ppaction://hlinksldjump"/>
          </p:cNvPr>
          <p:cNvSpPr/>
          <p:nvPr/>
        </p:nvSpPr>
        <p:spPr>
          <a:xfrm>
            <a:off x="5194784" y="3708456"/>
            <a:ext cx="1584176" cy="2880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ПОДРОБНЕЕ</a:t>
            </a:r>
            <a:endParaRPr lang="ru-RU" b="1" dirty="0"/>
          </a:p>
        </p:txBody>
      </p:sp>
      <p:sp>
        <p:nvSpPr>
          <p:cNvPr id="17" name="Управляющая кнопка: в начало 16">
            <a:hlinkClick r:id="rId7" action="ppaction://hlinksldjump" highlightClick="1"/>
          </p:cNvPr>
          <p:cNvSpPr/>
          <p:nvPr/>
        </p:nvSpPr>
        <p:spPr>
          <a:xfrm>
            <a:off x="11463672" y="5157192"/>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607969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ый треугольник 10"/>
          <p:cNvSpPr/>
          <p:nvPr/>
        </p:nvSpPr>
        <p:spPr>
          <a:xfrm flipH="1">
            <a:off x="4655840" y="1484784"/>
            <a:ext cx="7536160" cy="5373216"/>
          </a:xfrm>
          <a:prstGeom prst="rtTriangle">
            <a:avLst/>
          </a:prstGeom>
          <a:solidFill>
            <a:srgbClr val="CAE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p:cNvSpPr>
            <a:spLocks noGrp="1"/>
          </p:cNvSpPr>
          <p:nvPr>
            <p:ph type="ctrTitle"/>
          </p:nvPr>
        </p:nvSpPr>
        <p:spPr>
          <a:xfrm>
            <a:off x="0" y="6021288"/>
            <a:ext cx="8434459" cy="836712"/>
          </a:xfrm>
        </p:spPr>
        <p:txBody>
          <a:bodyPr/>
          <a:lstStyle/>
          <a:p>
            <a:r>
              <a:rPr lang="ru-RU" dirty="0" smtClean="0"/>
              <a:t>Отряд </a:t>
            </a:r>
            <a:r>
              <a:rPr lang="ru-RU" dirty="0" err="1" smtClean="0"/>
              <a:t>воробьинообразные</a:t>
            </a:r>
            <a:endParaRPr lang="en-US" dirty="0"/>
          </a:p>
        </p:txBody>
      </p:sp>
      <p:sp>
        <p:nvSpPr>
          <p:cNvPr id="4" name="Slide Number Placeholder 3"/>
          <p:cNvSpPr>
            <a:spLocks noGrp="1"/>
          </p:cNvSpPr>
          <p:nvPr>
            <p:ph type="sldNum" sz="quarter" idx="15"/>
          </p:nvPr>
        </p:nvSpPr>
        <p:spPr/>
        <p:txBody>
          <a:bodyPr/>
          <a:lstStyle/>
          <a:p>
            <a:fld id="{FC1CF07D-8B3F-4D32-B059-0039CEA46DB1}" type="slidenum">
              <a:rPr lang="en-US" smtClean="0"/>
              <a:pPr/>
              <a:t>35</a:t>
            </a:fld>
            <a:endParaRPr lang="en-US"/>
          </a:p>
        </p:txBody>
      </p:sp>
      <p:sp>
        <p:nvSpPr>
          <p:cNvPr id="6" name="Прямоугольник 5"/>
          <p:cNvSpPr/>
          <p:nvPr/>
        </p:nvSpPr>
        <p:spPr>
          <a:xfrm>
            <a:off x="263352" y="152636"/>
            <a:ext cx="5857328" cy="2808312"/>
          </a:xfrm>
          <a:prstGeom prst="rect">
            <a:avLst/>
          </a:prstGeom>
          <a:solidFill>
            <a:schemeClr val="accent5">
              <a:lumMod val="20000"/>
              <a:lumOff val="80000"/>
              <a:alpha val="79000"/>
            </a:schemeClr>
          </a:solidFill>
          <a:ln>
            <a:solidFill>
              <a:srgbClr val="CAE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6240016" y="152636"/>
            <a:ext cx="5760640" cy="2808312"/>
          </a:xfrm>
          <a:prstGeom prst="rect">
            <a:avLst/>
          </a:prstGeom>
          <a:solidFill>
            <a:srgbClr val="99FF99">
              <a:alpha val="70000"/>
            </a:srgbClr>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263352" y="3212976"/>
            <a:ext cx="5857328" cy="2808312"/>
          </a:xfrm>
          <a:prstGeom prst="rect">
            <a:avLst/>
          </a:prstGeom>
          <a:solidFill>
            <a:schemeClr val="accent2">
              <a:lumMod val="20000"/>
              <a:lumOff val="80000"/>
              <a:alpha val="74000"/>
            </a:schemeClr>
          </a:solidFill>
          <a:ln>
            <a:solidFill>
              <a:srgbClr val="FB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2">
                  <a:lumMod val="20000"/>
                  <a:lumOff val="80000"/>
                </a:schemeClr>
              </a:solidFill>
            </a:endParaRPr>
          </a:p>
        </p:txBody>
      </p:sp>
      <p:sp>
        <p:nvSpPr>
          <p:cNvPr id="9" name="Прямоугольник 8"/>
          <p:cNvSpPr/>
          <p:nvPr/>
        </p:nvSpPr>
        <p:spPr>
          <a:xfrm>
            <a:off x="6240016" y="3196989"/>
            <a:ext cx="5760640" cy="2808312"/>
          </a:xfrm>
          <a:prstGeom prst="rect">
            <a:avLst/>
          </a:prstGeom>
          <a:solidFill>
            <a:srgbClr val="FFFFCC">
              <a:alpha val="69804"/>
            </a:srgbClr>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00"/>
              </a:solidFill>
            </a:endParaRPr>
          </a:p>
        </p:txBody>
      </p:sp>
      <p:sp>
        <p:nvSpPr>
          <p:cNvPr id="12" name="Прямоугольник 11"/>
          <p:cNvSpPr/>
          <p:nvPr/>
        </p:nvSpPr>
        <p:spPr>
          <a:xfrm>
            <a:off x="3999165" y="5820635"/>
            <a:ext cx="4034534" cy="369332"/>
          </a:xfrm>
          <a:prstGeom prst="rect">
            <a:avLst/>
          </a:prstGeom>
          <a:solidFill>
            <a:schemeClr val="bg1">
              <a:lumMod val="95000"/>
            </a:schemeClr>
          </a:solidFill>
        </p:spPr>
        <p:txBody>
          <a:bodyPr wrap="square">
            <a:spAutoFit/>
          </a:bodyPr>
          <a:lstStyle/>
          <a:p>
            <a:pPr algn="ctr"/>
            <a:r>
              <a:rPr lang="ru-RU" dirty="0" smtClean="0">
                <a:latin typeface="Verdana" panose="020B0604030504040204" pitchFamily="34" charset="0"/>
              </a:rPr>
              <a:t>Семейство Вьюрковые</a:t>
            </a:r>
            <a:endParaRPr lang="ru-RU" dirty="0"/>
          </a:p>
        </p:txBody>
      </p:sp>
      <p:pic>
        <p:nvPicPr>
          <p:cNvPr id="10242" name="Picture 2" descr="https://fareastru.birds.watch/taxons/537/fronpic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368" y="301240"/>
            <a:ext cx="3348137" cy="2511103"/>
          </a:xfrm>
          <a:prstGeom prst="rect">
            <a:avLst/>
          </a:prstGeom>
          <a:noFill/>
          <a:ln w="28575">
            <a:solidFill>
              <a:srgbClr val="FFFF00"/>
            </a:solidFill>
          </a:ln>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3874840" y="269067"/>
            <a:ext cx="2173831" cy="584775"/>
          </a:xfrm>
          <a:prstGeom prst="rect">
            <a:avLst/>
          </a:prstGeom>
        </p:spPr>
        <p:txBody>
          <a:bodyPr wrap="square">
            <a:spAutoFit/>
          </a:bodyPr>
          <a:lstStyle/>
          <a:p>
            <a:r>
              <a:rPr lang="ru-RU" b="1" dirty="0">
                <a:solidFill>
                  <a:srgbClr val="000000"/>
                </a:solidFill>
                <a:latin typeface="GOTHIC"/>
              </a:rPr>
              <a:t>Юрок</a:t>
            </a:r>
          </a:p>
          <a:p>
            <a:r>
              <a:rPr lang="en-US" sz="1400" b="1" dirty="0" err="1">
                <a:solidFill>
                  <a:srgbClr val="8794BA"/>
                </a:solidFill>
                <a:latin typeface="GOTHIC"/>
              </a:rPr>
              <a:t>Fringilla</a:t>
            </a:r>
            <a:r>
              <a:rPr lang="en-US" sz="1400" b="1" dirty="0">
                <a:solidFill>
                  <a:srgbClr val="8794BA"/>
                </a:solidFill>
                <a:latin typeface="GOTHIC"/>
              </a:rPr>
              <a:t> </a:t>
            </a:r>
            <a:r>
              <a:rPr lang="en-US" sz="1400" b="1" dirty="0" err="1">
                <a:solidFill>
                  <a:srgbClr val="8794BA"/>
                </a:solidFill>
                <a:latin typeface="GOTHIC"/>
              </a:rPr>
              <a:t>montifringilla</a:t>
            </a:r>
            <a:endParaRPr lang="en-US" sz="1400" b="1" i="0" dirty="0">
              <a:solidFill>
                <a:srgbClr val="8794BA"/>
              </a:solidFill>
              <a:effectLst/>
              <a:latin typeface="GOTHIC"/>
            </a:endParaRPr>
          </a:p>
        </p:txBody>
      </p:sp>
      <p:pic>
        <p:nvPicPr>
          <p:cNvPr id="10244" name="Picture 4" descr="https://fareastru.birds.watch/taxons/537/fronpic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3879" y="1307476"/>
            <a:ext cx="1998105" cy="1498579"/>
          </a:xfrm>
          <a:prstGeom prst="rect">
            <a:avLst/>
          </a:prstGeom>
          <a:noFill/>
          <a:ln w="28575">
            <a:solidFill>
              <a:srgbClr val="FFFF00"/>
            </a:solidFill>
          </a:ln>
          <a:extLst>
            <a:ext uri="{909E8E84-426E-40DD-AFC4-6F175D3DCCD1}">
              <a14:hiddenFill xmlns:a14="http://schemas.microsoft.com/office/drawing/2010/main">
                <a:solidFill>
                  <a:srgbClr val="FFFFFF"/>
                </a:solidFill>
              </a14:hiddenFill>
            </a:ext>
          </a:extLst>
        </p:spPr>
      </p:pic>
      <p:pic>
        <p:nvPicPr>
          <p:cNvPr id="10246" name="Picture 6" descr="https://ic.pics.livejournal.com/artpaladin/14696207/36593/36593_original.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2849" b="14185"/>
          <a:stretch/>
        </p:blipFill>
        <p:spPr bwMode="auto">
          <a:xfrm>
            <a:off x="407368" y="330448"/>
            <a:ext cx="504056" cy="552301"/>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s://ic.pics.livejournal.com/artpaladin/14696207/36593/36593_original.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5518" t="18500" r="8726" b="11500"/>
          <a:stretch/>
        </p:blipFill>
        <p:spPr bwMode="auto">
          <a:xfrm>
            <a:off x="3990781" y="1307476"/>
            <a:ext cx="352841" cy="504057"/>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s://fareastru.birds.watch/taxons/539/fronpic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0996" y="283288"/>
            <a:ext cx="3352477" cy="2514357"/>
          </a:xfrm>
          <a:prstGeom prst="rect">
            <a:avLst/>
          </a:prstGeom>
          <a:noFill/>
          <a:ln w="28575">
            <a:solidFill>
              <a:srgbClr val="FF9900"/>
            </a:solidFill>
          </a:ln>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9769306" y="253488"/>
            <a:ext cx="1870411" cy="584775"/>
          </a:xfrm>
          <a:prstGeom prst="rect">
            <a:avLst/>
          </a:prstGeom>
        </p:spPr>
        <p:txBody>
          <a:bodyPr wrap="square">
            <a:spAutoFit/>
          </a:bodyPr>
          <a:lstStyle/>
          <a:p>
            <a:r>
              <a:rPr lang="ru-RU" b="1" dirty="0">
                <a:solidFill>
                  <a:srgbClr val="000000"/>
                </a:solidFill>
                <a:latin typeface="GOTHIC"/>
              </a:rPr>
              <a:t>Чиж</a:t>
            </a:r>
          </a:p>
          <a:p>
            <a:r>
              <a:rPr lang="en-US" sz="1400" b="1" dirty="0" err="1">
                <a:solidFill>
                  <a:srgbClr val="8794BA"/>
                </a:solidFill>
                <a:latin typeface="GOTHIC"/>
              </a:rPr>
              <a:t>Spinus</a:t>
            </a:r>
            <a:r>
              <a:rPr lang="en-US" sz="1400" b="1" dirty="0">
                <a:solidFill>
                  <a:srgbClr val="8794BA"/>
                </a:solidFill>
                <a:latin typeface="GOTHIC"/>
              </a:rPr>
              <a:t> </a:t>
            </a:r>
            <a:r>
              <a:rPr lang="en-US" sz="1400" b="1" dirty="0" err="1">
                <a:solidFill>
                  <a:srgbClr val="8794BA"/>
                </a:solidFill>
                <a:latin typeface="GOTHIC"/>
              </a:rPr>
              <a:t>spinus</a:t>
            </a:r>
            <a:endParaRPr lang="en-US" sz="1400" b="1" i="0" dirty="0">
              <a:solidFill>
                <a:srgbClr val="8794BA"/>
              </a:solidFill>
              <a:effectLst/>
              <a:latin typeface="GOTHIC"/>
            </a:endParaRPr>
          </a:p>
        </p:txBody>
      </p:sp>
      <p:pic>
        <p:nvPicPr>
          <p:cNvPr id="10252" name="Picture 12" descr="https://fareastru.birds.watch/taxons/539/fronpic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82515" y="1289397"/>
            <a:ext cx="2010998" cy="1508248"/>
          </a:xfrm>
          <a:prstGeom prst="rect">
            <a:avLst/>
          </a:prstGeom>
          <a:noFill/>
          <a:ln w="28575">
            <a:solidFill>
              <a:srgbClr val="FF9900"/>
            </a:solidFill>
          </a:ln>
          <a:extLst>
            <a:ext uri="{909E8E84-426E-40DD-AFC4-6F175D3DCCD1}">
              <a14:hiddenFill xmlns:a14="http://schemas.microsoft.com/office/drawing/2010/main">
                <a:solidFill>
                  <a:srgbClr val="FFFFFF"/>
                </a:solidFill>
              </a14:hiddenFill>
            </a:ext>
          </a:extLst>
        </p:spPr>
      </p:pic>
      <p:pic>
        <p:nvPicPr>
          <p:cNvPr id="20" name="Picture 6" descr="https://ic.pics.livejournal.com/artpaladin/14696207/36593/36593_original.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2849" b="14185"/>
          <a:stretch/>
        </p:blipFill>
        <p:spPr bwMode="auto">
          <a:xfrm>
            <a:off x="6444950" y="540861"/>
            <a:ext cx="504056" cy="5523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s://ic.pics.livejournal.com/artpaladin/14696207/36593/36593_original.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5518" t="18500" r="8726" b="11500"/>
          <a:stretch/>
        </p:blipFill>
        <p:spPr bwMode="auto">
          <a:xfrm>
            <a:off x="10028363" y="1412776"/>
            <a:ext cx="352841" cy="504057"/>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https://fareastru.birds.watch/taxons/543/fronpic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5724" y="3361581"/>
            <a:ext cx="3348136" cy="2511102"/>
          </a:xfrm>
          <a:prstGeom prst="rect">
            <a:avLst/>
          </a:prstGeom>
          <a:noFill/>
          <a:ln w="28575">
            <a:solidFill>
              <a:srgbClr val="FFFF00"/>
            </a:solidFill>
          </a:ln>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3840088" y="3259689"/>
            <a:ext cx="2111896" cy="584775"/>
          </a:xfrm>
          <a:prstGeom prst="rect">
            <a:avLst/>
          </a:prstGeom>
        </p:spPr>
        <p:txBody>
          <a:bodyPr wrap="square">
            <a:spAutoFit/>
          </a:bodyPr>
          <a:lstStyle/>
          <a:p>
            <a:r>
              <a:rPr lang="ru-RU" b="1" dirty="0">
                <a:solidFill>
                  <a:srgbClr val="000000"/>
                </a:solidFill>
                <a:latin typeface="GOTHIC"/>
              </a:rPr>
              <a:t>Чечётка</a:t>
            </a:r>
          </a:p>
          <a:p>
            <a:r>
              <a:rPr lang="en-US" sz="1400" b="1" dirty="0" err="1">
                <a:solidFill>
                  <a:srgbClr val="8794BA"/>
                </a:solidFill>
                <a:latin typeface="GOTHIC"/>
              </a:rPr>
              <a:t>Acanthis</a:t>
            </a:r>
            <a:r>
              <a:rPr lang="en-US" sz="1400" b="1" dirty="0">
                <a:solidFill>
                  <a:srgbClr val="8794BA"/>
                </a:solidFill>
                <a:latin typeface="GOTHIC"/>
              </a:rPr>
              <a:t> </a:t>
            </a:r>
            <a:r>
              <a:rPr lang="en-US" sz="1400" b="1" dirty="0" err="1">
                <a:solidFill>
                  <a:srgbClr val="8794BA"/>
                </a:solidFill>
                <a:latin typeface="GOTHIC"/>
              </a:rPr>
              <a:t>flammea</a:t>
            </a:r>
            <a:endParaRPr lang="en-US" sz="1400" b="1" i="0" dirty="0">
              <a:solidFill>
                <a:srgbClr val="8794BA"/>
              </a:solidFill>
              <a:effectLst/>
              <a:latin typeface="GOTHIC"/>
            </a:endParaRPr>
          </a:p>
        </p:txBody>
      </p:sp>
      <p:pic>
        <p:nvPicPr>
          <p:cNvPr id="10256" name="Picture 16" descr="https://fareastru.birds.watch/taxons/543/fronpic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25268" y="4293096"/>
            <a:ext cx="1954791" cy="1466093"/>
          </a:xfrm>
          <a:prstGeom prst="rect">
            <a:avLst/>
          </a:prstGeom>
          <a:noFill/>
          <a:ln w="28575">
            <a:solidFill>
              <a:srgbClr val="FFFF00"/>
            </a:solidFill>
          </a:ln>
          <a:extLst>
            <a:ext uri="{909E8E84-426E-40DD-AFC4-6F175D3DCCD1}">
              <a14:hiddenFill xmlns:a14="http://schemas.microsoft.com/office/drawing/2010/main">
                <a:solidFill>
                  <a:srgbClr val="FFFFFF"/>
                </a:solidFill>
              </a14:hiddenFill>
            </a:ext>
          </a:extLst>
        </p:spPr>
      </p:pic>
      <p:pic>
        <p:nvPicPr>
          <p:cNvPr id="25" name="Picture 6" descr="https://ic.pics.livejournal.com/artpaladin/14696207/36593/36593_original.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2849" b="14185"/>
          <a:stretch/>
        </p:blipFill>
        <p:spPr bwMode="auto">
          <a:xfrm>
            <a:off x="1297731" y="3373453"/>
            <a:ext cx="504056" cy="5523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https://ic.pics.livejournal.com/artpaladin/14696207/36593/36593_original.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5518" t="18500" r="8726" b="11500"/>
          <a:stretch/>
        </p:blipFill>
        <p:spPr bwMode="auto">
          <a:xfrm>
            <a:off x="4029252" y="4369992"/>
            <a:ext cx="352841" cy="504057"/>
          </a:xfrm>
          <a:prstGeom prst="rect">
            <a:avLst/>
          </a:prstGeom>
          <a:noFill/>
          <a:extLst>
            <a:ext uri="{909E8E84-426E-40DD-AFC4-6F175D3DCCD1}">
              <a14:hiddenFill xmlns:a14="http://schemas.microsoft.com/office/drawing/2010/main">
                <a:solidFill>
                  <a:srgbClr val="FFFFFF"/>
                </a:solidFill>
              </a14:hiddenFill>
            </a:ext>
          </a:extLst>
        </p:spPr>
      </p:pic>
      <p:pic>
        <p:nvPicPr>
          <p:cNvPr id="10258" name="Picture 18" descr="https://fareastru.birds.watch/taxons/547/fronpic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09671" y="3322338"/>
            <a:ext cx="3376000" cy="2532000"/>
          </a:xfrm>
          <a:prstGeom prst="rect">
            <a:avLst/>
          </a:prstGeom>
          <a:noFill/>
          <a:ln w="28575">
            <a:solidFill>
              <a:srgbClr val="FF9900"/>
            </a:solidFill>
          </a:ln>
          <a:extLst>
            <a:ext uri="{909E8E84-426E-40DD-AFC4-6F175D3DCCD1}">
              <a14:hiddenFill xmlns:a14="http://schemas.microsoft.com/office/drawing/2010/main">
                <a:solidFill>
                  <a:srgbClr val="FFFFFF"/>
                </a:solidFill>
              </a14:hiddenFill>
            </a:ext>
          </a:extLst>
        </p:spPr>
      </p:pic>
      <p:pic>
        <p:nvPicPr>
          <p:cNvPr id="10260" name="Picture 20" descr="https://fareastru.birds.watch/taxons/547/fronpic2.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08712" y="4306069"/>
            <a:ext cx="1998105" cy="1498579"/>
          </a:xfrm>
          <a:prstGeom prst="rect">
            <a:avLst/>
          </a:prstGeom>
          <a:noFill/>
          <a:ln w="28575">
            <a:solidFill>
              <a:srgbClr val="FF9900"/>
            </a:solidFill>
          </a:ln>
          <a:extLst>
            <a:ext uri="{909E8E84-426E-40DD-AFC4-6F175D3DCCD1}">
              <a14:hiddenFill xmlns:a14="http://schemas.microsoft.com/office/drawing/2010/main">
                <a:solidFill>
                  <a:srgbClr val="FFFFFF"/>
                </a:solidFill>
              </a14:hiddenFill>
            </a:ext>
          </a:extLst>
        </p:spPr>
      </p:pic>
      <p:pic>
        <p:nvPicPr>
          <p:cNvPr id="29" name="Picture 6" descr="https://ic.pics.livejournal.com/artpaladin/14696207/36593/36593_original.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2849" b="14185"/>
          <a:stretch/>
        </p:blipFill>
        <p:spPr bwMode="auto">
          <a:xfrm>
            <a:off x="11037463" y="3418445"/>
            <a:ext cx="504056" cy="55230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https://ic.pics.livejournal.com/artpaladin/14696207/36593/36593_original.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5518" t="18500" r="8726" b="11500"/>
          <a:stretch/>
        </p:blipFill>
        <p:spPr bwMode="auto">
          <a:xfrm>
            <a:off x="6523632" y="4349116"/>
            <a:ext cx="352841" cy="504057"/>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6297839" y="3163406"/>
            <a:ext cx="1895872" cy="584775"/>
          </a:xfrm>
          <a:prstGeom prst="rect">
            <a:avLst/>
          </a:prstGeom>
        </p:spPr>
        <p:txBody>
          <a:bodyPr wrap="square">
            <a:spAutoFit/>
          </a:bodyPr>
          <a:lstStyle/>
          <a:p>
            <a:r>
              <a:rPr lang="ru-RU" b="1" dirty="0" err="1">
                <a:solidFill>
                  <a:srgbClr val="000000"/>
                </a:solidFill>
                <a:latin typeface="GOTHIC"/>
              </a:rPr>
              <a:t>Урагус</a:t>
            </a:r>
            <a:endParaRPr lang="ru-RU" b="1" dirty="0">
              <a:solidFill>
                <a:srgbClr val="000000"/>
              </a:solidFill>
              <a:latin typeface="GOTHIC"/>
            </a:endParaRPr>
          </a:p>
          <a:p>
            <a:r>
              <a:rPr lang="en-US" sz="1400" b="1" dirty="0" err="1">
                <a:solidFill>
                  <a:srgbClr val="8794BA"/>
                </a:solidFill>
                <a:latin typeface="GOTHIC"/>
              </a:rPr>
              <a:t>Uragus</a:t>
            </a:r>
            <a:r>
              <a:rPr lang="en-US" sz="1400" b="1" dirty="0">
                <a:solidFill>
                  <a:srgbClr val="8794BA"/>
                </a:solidFill>
                <a:latin typeface="GOTHIC"/>
              </a:rPr>
              <a:t> </a:t>
            </a:r>
            <a:r>
              <a:rPr lang="en-US" sz="1400" b="1" dirty="0" err="1">
                <a:solidFill>
                  <a:srgbClr val="8794BA"/>
                </a:solidFill>
                <a:latin typeface="GOTHIC"/>
              </a:rPr>
              <a:t>sibiricus</a:t>
            </a:r>
            <a:endParaRPr lang="en-US" sz="1400" b="1" i="0" dirty="0">
              <a:solidFill>
                <a:srgbClr val="8794BA"/>
              </a:solidFill>
              <a:effectLst/>
              <a:latin typeface="GOTHIC"/>
            </a:endParaRPr>
          </a:p>
        </p:txBody>
      </p:sp>
      <p:sp>
        <p:nvSpPr>
          <p:cNvPr id="31" name="Управляющая кнопка: назад 30">
            <a:hlinkClick r:id="" action="ppaction://hlinkshowjump?jump=lastslideviewed" highlightClick="1"/>
          </p:cNvPr>
          <p:cNvSpPr/>
          <p:nvPr/>
        </p:nvSpPr>
        <p:spPr>
          <a:xfrm>
            <a:off x="10056440" y="6237312"/>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Управляющая кнопка: далее 31">
            <a:hlinkClick r:id="" action="ppaction://hlinkshowjump?jump=nextslide" highlightClick="1"/>
          </p:cNvPr>
          <p:cNvSpPr/>
          <p:nvPr/>
        </p:nvSpPr>
        <p:spPr>
          <a:xfrm>
            <a:off x="10704512" y="6237312"/>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Управляющая кнопка: домой 32">
            <a:hlinkClick r:id="" action="ppaction://hlinkshowjump?jump=firstslide" highlightClick="1"/>
          </p:cNvPr>
          <p:cNvSpPr/>
          <p:nvPr/>
        </p:nvSpPr>
        <p:spPr>
          <a:xfrm>
            <a:off x="11463672" y="6129300"/>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Управляющая кнопка: в начало 33">
            <a:hlinkClick r:id="rId12" action="ppaction://hlinksldjump" highlightClick="1"/>
          </p:cNvPr>
          <p:cNvSpPr/>
          <p:nvPr/>
        </p:nvSpPr>
        <p:spPr>
          <a:xfrm>
            <a:off x="11463672" y="5733256"/>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TextBox 34"/>
          <p:cNvSpPr txBox="1"/>
          <p:nvPr/>
        </p:nvSpPr>
        <p:spPr>
          <a:xfrm>
            <a:off x="3888875" y="853442"/>
            <a:ext cx="830677" cy="400110"/>
          </a:xfrm>
          <a:prstGeom prst="rect">
            <a:avLst/>
          </a:prstGeom>
          <a:noFill/>
        </p:spPr>
        <p:txBody>
          <a:bodyPr wrap="none" rtlCol="0">
            <a:spAutoFit/>
          </a:bodyPr>
          <a:lstStyle/>
          <a:p>
            <a:r>
              <a:rPr lang="ru-RU" sz="1000" dirty="0" smtClean="0">
                <a:solidFill>
                  <a:schemeClr val="accent1">
                    <a:lumMod val="75000"/>
                  </a:schemeClr>
                </a:solidFill>
              </a:rPr>
              <a:t>Пролетный </a:t>
            </a:r>
          </a:p>
          <a:p>
            <a:r>
              <a:rPr lang="ru-RU" sz="1000" dirty="0" smtClean="0">
                <a:solidFill>
                  <a:schemeClr val="accent1">
                    <a:lumMod val="75000"/>
                  </a:schemeClr>
                </a:solidFill>
              </a:rPr>
              <a:t>Обычный </a:t>
            </a:r>
          </a:p>
        </p:txBody>
      </p:sp>
      <p:sp>
        <p:nvSpPr>
          <p:cNvPr id="36" name="TextBox 35"/>
          <p:cNvSpPr txBox="1"/>
          <p:nvPr/>
        </p:nvSpPr>
        <p:spPr>
          <a:xfrm>
            <a:off x="9844838" y="754473"/>
            <a:ext cx="830677" cy="553998"/>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Пролетный </a:t>
            </a:r>
          </a:p>
          <a:p>
            <a:r>
              <a:rPr lang="ru-RU" sz="1000" dirty="0" smtClean="0">
                <a:solidFill>
                  <a:schemeClr val="accent1">
                    <a:lumMod val="75000"/>
                  </a:schemeClr>
                </a:solidFill>
              </a:rPr>
              <a:t>Редкий </a:t>
            </a:r>
          </a:p>
        </p:txBody>
      </p:sp>
      <p:sp>
        <p:nvSpPr>
          <p:cNvPr id="37" name="TextBox 36"/>
          <p:cNvSpPr txBox="1"/>
          <p:nvPr/>
        </p:nvSpPr>
        <p:spPr>
          <a:xfrm>
            <a:off x="3874840" y="3777546"/>
            <a:ext cx="814647" cy="553998"/>
          </a:xfrm>
          <a:prstGeom prst="rect">
            <a:avLst/>
          </a:prstGeom>
          <a:noFill/>
        </p:spPr>
        <p:txBody>
          <a:bodyPr wrap="none" rtlCol="0">
            <a:spAutoFit/>
          </a:bodyPr>
          <a:lstStyle/>
          <a:p>
            <a:r>
              <a:rPr lang="ru-RU" sz="1000" dirty="0" smtClean="0">
                <a:solidFill>
                  <a:schemeClr val="accent1">
                    <a:lumMod val="75000"/>
                  </a:schemeClr>
                </a:solidFill>
              </a:rPr>
              <a:t>Зимующий </a:t>
            </a:r>
          </a:p>
          <a:p>
            <a:r>
              <a:rPr lang="ru-RU" sz="1000" dirty="0" smtClean="0">
                <a:solidFill>
                  <a:schemeClr val="accent1">
                    <a:lumMod val="75000"/>
                  </a:schemeClr>
                </a:solidFill>
              </a:rPr>
              <a:t>Обычный </a:t>
            </a:r>
          </a:p>
          <a:p>
            <a:r>
              <a:rPr lang="ru-RU" sz="1000" dirty="0" smtClean="0">
                <a:solidFill>
                  <a:schemeClr val="accent1">
                    <a:lumMod val="75000"/>
                  </a:schemeClr>
                </a:solidFill>
              </a:rPr>
              <a:t>Редкий </a:t>
            </a:r>
          </a:p>
        </p:txBody>
      </p:sp>
      <p:sp>
        <p:nvSpPr>
          <p:cNvPr id="38" name="TextBox 37"/>
          <p:cNvSpPr txBox="1"/>
          <p:nvPr/>
        </p:nvSpPr>
        <p:spPr>
          <a:xfrm>
            <a:off x="6313156" y="3785059"/>
            <a:ext cx="708848" cy="400110"/>
          </a:xfrm>
          <a:prstGeom prst="rect">
            <a:avLst/>
          </a:prstGeom>
          <a:noFill/>
        </p:spPr>
        <p:txBody>
          <a:bodyPr wrap="none" rtlCol="0">
            <a:spAutoFit/>
          </a:bodyPr>
          <a:lstStyle/>
          <a:p>
            <a:r>
              <a:rPr lang="ru-RU" sz="1000" dirty="0" smtClean="0">
                <a:solidFill>
                  <a:schemeClr val="accent1">
                    <a:lumMod val="75000"/>
                  </a:schemeClr>
                </a:solidFill>
              </a:rPr>
              <a:t>Оседлый </a:t>
            </a:r>
          </a:p>
          <a:p>
            <a:r>
              <a:rPr lang="ru-RU" sz="1000" dirty="0" smtClean="0">
                <a:solidFill>
                  <a:schemeClr val="accent1">
                    <a:lumMod val="75000"/>
                  </a:schemeClr>
                </a:solidFill>
              </a:rPr>
              <a:t>Редкий </a:t>
            </a:r>
          </a:p>
        </p:txBody>
      </p:sp>
    </p:spTree>
    <p:extLst>
      <p:ext uri="{BB962C8B-B14F-4D97-AF65-F5344CB8AC3E}">
        <p14:creationId xmlns:p14="http://schemas.microsoft.com/office/powerpoint/2010/main" val="38646418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ый треугольник 10"/>
          <p:cNvSpPr/>
          <p:nvPr/>
        </p:nvSpPr>
        <p:spPr>
          <a:xfrm flipH="1">
            <a:off x="4655840" y="1484784"/>
            <a:ext cx="7536160" cy="5373216"/>
          </a:xfrm>
          <a:prstGeom prst="rtTriangle">
            <a:avLst/>
          </a:prstGeom>
          <a:solidFill>
            <a:srgbClr val="CAE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p:cNvSpPr>
            <a:spLocks noGrp="1"/>
          </p:cNvSpPr>
          <p:nvPr>
            <p:ph type="ctrTitle"/>
          </p:nvPr>
        </p:nvSpPr>
        <p:spPr>
          <a:xfrm>
            <a:off x="0" y="6021288"/>
            <a:ext cx="8434459" cy="836712"/>
          </a:xfrm>
        </p:spPr>
        <p:txBody>
          <a:bodyPr/>
          <a:lstStyle/>
          <a:p>
            <a:r>
              <a:rPr lang="ru-RU" dirty="0" smtClean="0"/>
              <a:t>Отряд </a:t>
            </a:r>
            <a:r>
              <a:rPr lang="ru-RU" dirty="0" err="1" smtClean="0"/>
              <a:t>воробьинообразные</a:t>
            </a:r>
            <a:endParaRPr lang="en-US" dirty="0"/>
          </a:p>
        </p:txBody>
      </p:sp>
      <p:sp>
        <p:nvSpPr>
          <p:cNvPr id="4" name="Slide Number Placeholder 3"/>
          <p:cNvSpPr>
            <a:spLocks noGrp="1"/>
          </p:cNvSpPr>
          <p:nvPr>
            <p:ph type="sldNum" sz="quarter" idx="15"/>
          </p:nvPr>
        </p:nvSpPr>
        <p:spPr/>
        <p:txBody>
          <a:bodyPr/>
          <a:lstStyle/>
          <a:p>
            <a:fld id="{FC1CF07D-8B3F-4D32-B059-0039CEA46DB1}" type="slidenum">
              <a:rPr lang="en-US" smtClean="0"/>
              <a:pPr/>
              <a:t>36</a:t>
            </a:fld>
            <a:endParaRPr lang="en-US"/>
          </a:p>
        </p:txBody>
      </p:sp>
      <p:sp>
        <p:nvSpPr>
          <p:cNvPr id="6" name="Прямоугольник 5"/>
          <p:cNvSpPr/>
          <p:nvPr/>
        </p:nvSpPr>
        <p:spPr>
          <a:xfrm>
            <a:off x="263352" y="152636"/>
            <a:ext cx="5857328" cy="2808312"/>
          </a:xfrm>
          <a:prstGeom prst="rect">
            <a:avLst/>
          </a:prstGeom>
          <a:solidFill>
            <a:schemeClr val="accent5">
              <a:lumMod val="20000"/>
              <a:lumOff val="80000"/>
              <a:alpha val="79000"/>
            </a:schemeClr>
          </a:solidFill>
          <a:ln>
            <a:solidFill>
              <a:srgbClr val="CAE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6240016" y="152636"/>
            <a:ext cx="5760640" cy="2808312"/>
          </a:xfrm>
          <a:prstGeom prst="rect">
            <a:avLst/>
          </a:prstGeom>
          <a:solidFill>
            <a:srgbClr val="99FF99">
              <a:alpha val="70000"/>
            </a:srgbClr>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263352" y="3212976"/>
            <a:ext cx="5857328" cy="2808312"/>
          </a:xfrm>
          <a:prstGeom prst="rect">
            <a:avLst/>
          </a:prstGeom>
          <a:solidFill>
            <a:schemeClr val="accent2">
              <a:lumMod val="20000"/>
              <a:lumOff val="80000"/>
              <a:alpha val="74000"/>
            </a:schemeClr>
          </a:solidFill>
          <a:ln>
            <a:solidFill>
              <a:srgbClr val="FB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2">
                  <a:lumMod val="20000"/>
                  <a:lumOff val="80000"/>
                </a:schemeClr>
              </a:solidFill>
            </a:endParaRPr>
          </a:p>
        </p:txBody>
      </p:sp>
      <p:sp>
        <p:nvSpPr>
          <p:cNvPr id="9" name="Прямоугольник 8"/>
          <p:cNvSpPr/>
          <p:nvPr/>
        </p:nvSpPr>
        <p:spPr>
          <a:xfrm>
            <a:off x="6240016" y="3196989"/>
            <a:ext cx="5760640" cy="2808312"/>
          </a:xfrm>
          <a:prstGeom prst="rect">
            <a:avLst/>
          </a:prstGeom>
          <a:solidFill>
            <a:srgbClr val="FFFFCC">
              <a:alpha val="69804"/>
            </a:srgbClr>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00"/>
              </a:solidFill>
            </a:endParaRPr>
          </a:p>
        </p:txBody>
      </p:sp>
      <p:sp>
        <p:nvSpPr>
          <p:cNvPr id="10" name="Прямоугольник 9"/>
          <p:cNvSpPr/>
          <p:nvPr/>
        </p:nvSpPr>
        <p:spPr>
          <a:xfrm>
            <a:off x="3674996" y="5811494"/>
            <a:ext cx="4747352" cy="369332"/>
          </a:xfrm>
          <a:prstGeom prst="rect">
            <a:avLst/>
          </a:prstGeom>
          <a:solidFill>
            <a:schemeClr val="bg1">
              <a:lumMod val="95000"/>
            </a:schemeClr>
          </a:solidFill>
        </p:spPr>
        <p:txBody>
          <a:bodyPr wrap="square">
            <a:spAutoFit/>
          </a:bodyPr>
          <a:lstStyle/>
          <a:p>
            <a:pPr algn="ctr"/>
            <a:r>
              <a:rPr lang="ru-RU" dirty="0" smtClean="0">
                <a:latin typeface="Verdana" panose="020B0604030504040204" pitchFamily="34" charset="0"/>
              </a:rPr>
              <a:t>Семейство Вьюрковые</a:t>
            </a:r>
            <a:endParaRPr lang="ru-RU" dirty="0"/>
          </a:p>
        </p:txBody>
      </p:sp>
      <p:pic>
        <p:nvPicPr>
          <p:cNvPr id="11266" name="Picture 2" descr="https://fareastru.birds.watch/taxons/549/fronpic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368" y="332656"/>
            <a:ext cx="3276129" cy="2457097"/>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11268" name="Picture 4" descr="https://fareastru.birds.watch/taxons/549/fronpic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6242" y="1202105"/>
            <a:ext cx="2088467" cy="156635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802833" y="324996"/>
            <a:ext cx="2131876" cy="861774"/>
          </a:xfrm>
          <a:prstGeom prst="rect">
            <a:avLst/>
          </a:prstGeom>
        </p:spPr>
        <p:txBody>
          <a:bodyPr wrap="square">
            <a:spAutoFit/>
          </a:bodyPr>
          <a:lstStyle/>
          <a:p>
            <a:r>
              <a:rPr lang="ru-RU" b="1" dirty="0">
                <a:solidFill>
                  <a:srgbClr val="000000"/>
                </a:solidFill>
                <a:latin typeface="GOTHIC"/>
              </a:rPr>
              <a:t>Сибирская чечевица</a:t>
            </a:r>
          </a:p>
          <a:p>
            <a:r>
              <a:rPr lang="en-US" sz="1400" b="1" dirty="0" err="1">
                <a:solidFill>
                  <a:srgbClr val="8794BA"/>
                </a:solidFill>
                <a:latin typeface="GOTHIC"/>
              </a:rPr>
              <a:t>Carpodacus</a:t>
            </a:r>
            <a:r>
              <a:rPr lang="en-US" sz="1400" b="1" dirty="0">
                <a:solidFill>
                  <a:srgbClr val="8794BA"/>
                </a:solidFill>
                <a:latin typeface="GOTHIC"/>
              </a:rPr>
              <a:t> </a:t>
            </a:r>
            <a:r>
              <a:rPr lang="en-US" sz="1400" b="1" dirty="0" err="1">
                <a:solidFill>
                  <a:srgbClr val="8794BA"/>
                </a:solidFill>
                <a:latin typeface="GOTHIC"/>
              </a:rPr>
              <a:t>roseus</a:t>
            </a:r>
            <a:endParaRPr lang="en-US" sz="1400" b="1" i="0" dirty="0">
              <a:solidFill>
                <a:srgbClr val="8794BA"/>
              </a:solidFill>
              <a:effectLst/>
              <a:latin typeface="GOTHIC"/>
            </a:endParaRPr>
          </a:p>
        </p:txBody>
      </p:sp>
      <p:pic>
        <p:nvPicPr>
          <p:cNvPr id="14" name="Picture 6" descr="https://ic.pics.livejournal.com/artpaladin/14696207/36593/36593_original.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2849" b="14185"/>
          <a:stretch/>
        </p:blipFill>
        <p:spPr bwMode="auto">
          <a:xfrm>
            <a:off x="407368" y="330448"/>
            <a:ext cx="504056" cy="5523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s://ic.pics.livejournal.com/artpaladin/14696207/36593/36593_original.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5518" t="18500" r="8726" b="11500"/>
          <a:stretch/>
        </p:blipFill>
        <p:spPr bwMode="auto">
          <a:xfrm>
            <a:off x="3990781" y="1307476"/>
            <a:ext cx="352841" cy="504057"/>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9911954" y="275459"/>
            <a:ext cx="2471936" cy="584775"/>
          </a:xfrm>
          <a:prstGeom prst="rect">
            <a:avLst/>
          </a:prstGeom>
        </p:spPr>
        <p:txBody>
          <a:bodyPr wrap="square">
            <a:spAutoFit/>
          </a:bodyPr>
          <a:lstStyle/>
          <a:p>
            <a:r>
              <a:rPr lang="ru-RU" b="1" dirty="0">
                <a:solidFill>
                  <a:srgbClr val="000000"/>
                </a:solidFill>
                <a:latin typeface="GOTHIC"/>
              </a:rPr>
              <a:t>Щур</a:t>
            </a:r>
          </a:p>
          <a:p>
            <a:r>
              <a:rPr lang="en-US" sz="1400" b="1" dirty="0" err="1">
                <a:solidFill>
                  <a:srgbClr val="8794BA"/>
                </a:solidFill>
                <a:latin typeface="GOTHIC"/>
              </a:rPr>
              <a:t>Pinicola</a:t>
            </a:r>
            <a:r>
              <a:rPr lang="en-US" sz="1400" b="1" dirty="0">
                <a:solidFill>
                  <a:srgbClr val="8794BA"/>
                </a:solidFill>
                <a:latin typeface="GOTHIC"/>
              </a:rPr>
              <a:t> </a:t>
            </a:r>
            <a:r>
              <a:rPr lang="en-US" sz="1400" b="1" dirty="0" err="1">
                <a:solidFill>
                  <a:srgbClr val="8794BA"/>
                </a:solidFill>
                <a:latin typeface="GOTHIC"/>
              </a:rPr>
              <a:t>enucleator</a:t>
            </a:r>
            <a:r>
              <a:rPr lang="en-US" sz="1400" b="1" dirty="0">
                <a:solidFill>
                  <a:srgbClr val="8794BA"/>
                </a:solidFill>
                <a:latin typeface="GOTHIC"/>
              </a:rPr>
              <a:t> </a:t>
            </a:r>
            <a:endParaRPr lang="en-US" sz="1400" b="1" i="0" dirty="0">
              <a:solidFill>
                <a:srgbClr val="8794BA"/>
              </a:solidFill>
              <a:effectLst/>
              <a:latin typeface="GOTHIC"/>
            </a:endParaRPr>
          </a:p>
        </p:txBody>
      </p:sp>
      <p:pic>
        <p:nvPicPr>
          <p:cNvPr id="11270" name="Picture 6" descr="https://fareastru.birds.watch/taxons/550/fronpic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47195" y="307006"/>
            <a:ext cx="3335040" cy="2501280"/>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11272" name="Picture 8" descr="https://fareastru.birds.watch/taxons/550/fronpic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96672" y="1254432"/>
            <a:ext cx="2089547" cy="15671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s://ic.pics.livejournal.com/artpaladin/14696207/36593/36593_original.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2849" b="14185"/>
          <a:stretch/>
        </p:blipFill>
        <p:spPr bwMode="auto">
          <a:xfrm>
            <a:off x="6391898" y="366100"/>
            <a:ext cx="504056" cy="5523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s://ic.pics.livejournal.com/artpaladin/14696207/36593/36593_original.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5518" t="18500" r="8726" b="11500"/>
          <a:stretch/>
        </p:blipFill>
        <p:spPr bwMode="auto">
          <a:xfrm>
            <a:off x="9975311" y="1343128"/>
            <a:ext cx="352841" cy="504057"/>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s://fareastru.birds.watch/taxons/551/fronpic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8867" y="3404653"/>
            <a:ext cx="3276129" cy="2457097"/>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3794332" y="3358936"/>
            <a:ext cx="2111896" cy="584775"/>
          </a:xfrm>
          <a:prstGeom prst="rect">
            <a:avLst/>
          </a:prstGeom>
        </p:spPr>
        <p:txBody>
          <a:bodyPr wrap="square">
            <a:spAutoFit/>
          </a:bodyPr>
          <a:lstStyle/>
          <a:p>
            <a:r>
              <a:rPr lang="ru-RU" b="1" dirty="0">
                <a:solidFill>
                  <a:srgbClr val="000000"/>
                </a:solidFill>
                <a:latin typeface="GOTHIC"/>
              </a:rPr>
              <a:t>Клёст-</a:t>
            </a:r>
            <a:r>
              <a:rPr lang="ru-RU" b="1" dirty="0" err="1">
                <a:solidFill>
                  <a:srgbClr val="000000"/>
                </a:solidFill>
                <a:latin typeface="GOTHIC"/>
              </a:rPr>
              <a:t>еловик</a:t>
            </a:r>
            <a:endParaRPr lang="ru-RU" b="1" dirty="0">
              <a:solidFill>
                <a:srgbClr val="000000"/>
              </a:solidFill>
              <a:latin typeface="GOTHIC"/>
            </a:endParaRPr>
          </a:p>
          <a:p>
            <a:r>
              <a:rPr lang="en-US" sz="1400" b="1" dirty="0" err="1">
                <a:solidFill>
                  <a:srgbClr val="8794BA"/>
                </a:solidFill>
                <a:latin typeface="GOTHIC"/>
              </a:rPr>
              <a:t>Loxia</a:t>
            </a:r>
            <a:r>
              <a:rPr lang="en-US" sz="1400" b="1" dirty="0">
                <a:solidFill>
                  <a:srgbClr val="8794BA"/>
                </a:solidFill>
                <a:latin typeface="GOTHIC"/>
              </a:rPr>
              <a:t> </a:t>
            </a:r>
            <a:r>
              <a:rPr lang="en-US" sz="1400" b="1" dirty="0" err="1">
                <a:solidFill>
                  <a:srgbClr val="8794BA"/>
                </a:solidFill>
                <a:latin typeface="GOTHIC"/>
              </a:rPr>
              <a:t>curvirostra</a:t>
            </a:r>
            <a:endParaRPr lang="en-US" sz="1400" b="1" i="0" dirty="0">
              <a:solidFill>
                <a:srgbClr val="8794BA"/>
              </a:solidFill>
              <a:effectLst/>
              <a:latin typeface="GOTHIC"/>
            </a:endParaRPr>
          </a:p>
        </p:txBody>
      </p:sp>
      <p:pic>
        <p:nvPicPr>
          <p:cNvPr id="11276" name="Picture 12" descr="https://fareastru.birds.watch/taxons/551/fronpic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22693" y="4049117"/>
            <a:ext cx="2151159" cy="161337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https://ic.pics.livejournal.com/artpaladin/14696207/36593/36593_original.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2849" b="14185"/>
          <a:stretch/>
        </p:blipFill>
        <p:spPr bwMode="auto">
          <a:xfrm>
            <a:off x="385387" y="3428479"/>
            <a:ext cx="504056" cy="5523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https://ic.pics.livejournal.com/artpaladin/14696207/36593/36593_original.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5518" t="18500" r="8726" b="11500"/>
          <a:stretch/>
        </p:blipFill>
        <p:spPr bwMode="auto">
          <a:xfrm>
            <a:off x="3886425" y="4077036"/>
            <a:ext cx="352841" cy="504057"/>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https://fareastru.birds.watch/taxons/552/fronpic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60014" y="3363453"/>
            <a:ext cx="3300512" cy="2475384"/>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https://fareastru.birds.watch/taxons/552/fronpic2.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42610" y="4072626"/>
            <a:ext cx="2088468" cy="1566351"/>
          </a:xfrm>
          <a:prstGeom prst="rect">
            <a:avLst/>
          </a:prstGeom>
          <a:noFill/>
          <a:extLst>
            <a:ext uri="{909E8E84-426E-40DD-AFC4-6F175D3DCCD1}">
              <a14:hiddenFill xmlns:a14="http://schemas.microsoft.com/office/drawing/2010/main">
                <a:solidFill>
                  <a:srgbClr val="FFFFFF"/>
                </a:solidFill>
              </a14:hiddenFill>
            </a:ext>
          </a:extLst>
        </p:spPr>
      </p:pic>
      <p:sp>
        <p:nvSpPr>
          <p:cNvPr id="16" name="Прямоугольник 15"/>
          <p:cNvSpPr/>
          <p:nvPr/>
        </p:nvSpPr>
        <p:spPr>
          <a:xfrm>
            <a:off x="6374050" y="3258962"/>
            <a:ext cx="2139134" cy="553998"/>
          </a:xfrm>
          <a:prstGeom prst="rect">
            <a:avLst/>
          </a:prstGeom>
        </p:spPr>
        <p:txBody>
          <a:bodyPr wrap="square">
            <a:spAutoFit/>
          </a:bodyPr>
          <a:lstStyle/>
          <a:p>
            <a:r>
              <a:rPr lang="ru-RU" sz="1600" b="1" dirty="0">
                <a:solidFill>
                  <a:srgbClr val="000000"/>
                </a:solidFill>
                <a:latin typeface="GOTHIC"/>
              </a:rPr>
              <a:t>Белокрылый клёст</a:t>
            </a:r>
          </a:p>
          <a:p>
            <a:r>
              <a:rPr lang="en-US" sz="1400" b="1" dirty="0" err="1">
                <a:solidFill>
                  <a:srgbClr val="8794BA"/>
                </a:solidFill>
                <a:latin typeface="GOTHIC"/>
              </a:rPr>
              <a:t>Loxia</a:t>
            </a:r>
            <a:r>
              <a:rPr lang="en-US" sz="1400" b="1" dirty="0">
                <a:solidFill>
                  <a:srgbClr val="8794BA"/>
                </a:solidFill>
                <a:latin typeface="GOTHIC"/>
              </a:rPr>
              <a:t> </a:t>
            </a:r>
            <a:r>
              <a:rPr lang="en-US" sz="1400" b="1" dirty="0" err="1">
                <a:solidFill>
                  <a:srgbClr val="8794BA"/>
                </a:solidFill>
                <a:latin typeface="GOTHIC"/>
              </a:rPr>
              <a:t>leucoptera</a:t>
            </a:r>
            <a:r>
              <a:rPr lang="en-US" sz="1400" b="1" dirty="0">
                <a:solidFill>
                  <a:srgbClr val="8794BA"/>
                </a:solidFill>
                <a:latin typeface="GOTHIC"/>
              </a:rPr>
              <a:t> </a:t>
            </a:r>
            <a:endParaRPr lang="en-US" sz="1400" b="1" i="0" dirty="0">
              <a:solidFill>
                <a:srgbClr val="8794BA"/>
              </a:solidFill>
              <a:effectLst/>
              <a:latin typeface="GOTHIC"/>
            </a:endParaRPr>
          </a:p>
        </p:txBody>
      </p:sp>
      <p:pic>
        <p:nvPicPr>
          <p:cNvPr id="29" name="Picture 6" descr="https://ic.pics.livejournal.com/artpaladin/14696207/36593/36593_original.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2849" b="14185"/>
          <a:stretch/>
        </p:blipFill>
        <p:spPr bwMode="auto">
          <a:xfrm>
            <a:off x="8616280" y="3375172"/>
            <a:ext cx="504056" cy="55230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https://ic.pics.livejournal.com/artpaladin/14696207/36593/36593_original.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5518" t="18500" r="8726" b="11500"/>
          <a:stretch/>
        </p:blipFill>
        <p:spPr bwMode="auto">
          <a:xfrm>
            <a:off x="6374050" y="4077035"/>
            <a:ext cx="352841" cy="504057"/>
          </a:xfrm>
          <a:prstGeom prst="rect">
            <a:avLst/>
          </a:prstGeom>
          <a:noFill/>
          <a:extLst>
            <a:ext uri="{909E8E84-426E-40DD-AFC4-6F175D3DCCD1}">
              <a14:hiddenFill xmlns:a14="http://schemas.microsoft.com/office/drawing/2010/main">
                <a:solidFill>
                  <a:srgbClr val="FFFFFF"/>
                </a:solidFill>
              </a14:hiddenFill>
            </a:ext>
          </a:extLst>
        </p:spPr>
      </p:pic>
      <p:sp>
        <p:nvSpPr>
          <p:cNvPr id="31" name="Управляющая кнопка: назад 30">
            <a:hlinkClick r:id="" action="ppaction://hlinkshowjump?jump=lastslideviewed" highlightClick="1"/>
          </p:cNvPr>
          <p:cNvSpPr/>
          <p:nvPr/>
        </p:nvSpPr>
        <p:spPr>
          <a:xfrm>
            <a:off x="10056440" y="6237312"/>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Управляющая кнопка: далее 31">
            <a:hlinkClick r:id="" action="ppaction://hlinkshowjump?jump=nextslide" highlightClick="1"/>
          </p:cNvPr>
          <p:cNvSpPr/>
          <p:nvPr/>
        </p:nvSpPr>
        <p:spPr>
          <a:xfrm>
            <a:off x="10704512" y="6237312"/>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Управляющая кнопка: домой 32">
            <a:hlinkClick r:id="" action="ppaction://hlinkshowjump?jump=firstslide" highlightClick="1"/>
          </p:cNvPr>
          <p:cNvSpPr/>
          <p:nvPr/>
        </p:nvSpPr>
        <p:spPr>
          <a:xfrm>
            <a:off x="11463672" y="6129300"/>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Управляющая кнопка: в начало 33">
            <a:hlinkClick r:id="rId12" action="ppaction://hlinksldjump" highlightClick="1"/>
          </p:cNvPr>
          <p:cNvSpPr/>
          <p:nvPr/>
        </p:nvSpPr>
        <p:spPr>
          <a:xfrm>
            <a:off x="11463672" y="5733256"/>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TextBox 34"/>
          <p:cNvSpPr txBox="1"/>
          <p:nvPr/>
        </p:nvSpPr>
        <p:spPr>
          <a:xfrm>
            <a:off x="2261784" y="397155"/>
            <a:ext cx="790601" cy="400110"/>
          </a:xfrm>
          <a:prstGeom prst="rect">
            <a:avLst/>
          </a:prstGeom>
          <a:noFill/>
        </p:spPr>
        <p:txBody>
          <a:bodyPr wrap="none" rtlCol="0">
            <a:spAutoFit/>
          </a:bodyPr>
          <a:lstStyle/>
          <a:p>
            <a:r>
              <a:rPr lang="ru-RU" sz="1000" dirty="0" err="1" smtClean="0">
                <a:solidFill>
                  <a:schemeClr val="bg1"/>
                </a:solidFill>
              </a:rPr>
              <a:t>Летующий</a:t>
            </a:r>
            <a:r>
              <a:rPr lang="ru-RU" sz="1000" dirty="0" smtClean="0">
                <a:solidFill>
                  <a:schemeClr val="bg1"/>
                </a:solidFill>
              </a:rPr>
              <a:t> </a:t>
            </a:r>
          </a:p>
          <a:p>
            <a:r>
              <a:rPr lang="ru-RU" sz="1000" dirty="0" smtClean="0">
                <a:solidFill>
                  <a:schemeClr val="bg1"/>
                </a:solidFill>
              </a:rPr>
              <a:t>Редкий </a:t>
            </a:r>
          </a:p>
        </p:txBody>
      </p:sp>
      <p:sp>
        <p:nvSpPr>
          <p:cNvPr id="36" name="TextBox 35"/>
          <p:cNvSpPr txBox="1"/>
          <p:nvPr/>
        </p:nvSpPr>
        <p:spPr>
          <a:xfrm>
            <a:off x="6342610" y="972142"/>
            <a:ext cx="830677" cy="553998"/>
          </a:xfrm>
          <a:prstGeom prst="rect">
            <a:avLst/>
          </a:prstGeom>
          <a:noFill/>
        </p:spPr>
        <p:txBody>
          <a:bodyPr wrap="none" rtlCol="0">
            <a:spAutoFit/>
          </a:bodyPr>
          <a:lstStyle/>
          <a:p>
            <a:r>
              <a:rPr lang="ru-RU" sz="1000" dirty="0" err="1" smtClean="0">
                <a:solidFill>
                  <a:schemeClr val="bg1"/>
                </a:solidFill>
              </a:rPr>
              <a:t>Летующий</a:t>
            </a:r>
            <a:r>
              <a:rPr lang="ru-RU" sz="1000" dirty="0" smtClean="0">
                <a:solidFill>
                  <a:schemeClr val="bg1"/>
                </a:solidFill>
              </a:rPr>
              <a:t> </a:t>
            </a:r>
          </a:p>
          <a:p>
            <a:r>
              <a:rPr lang="ru-RU" sz="1000" dirty="0" smtClean="0">
                <a:solidFill>
                  <a:schemeClr val="bg1"/>
                </a:solidFill>
              </a:rPr>
              <a:t>Пролетный </a:t>
            </a:r>
          </a:p>
          <a:p>
            <a:r>
              <a:rPr lang="ru-RU" sz="1000" dirty="0" smtClean="0">
                <a:solidFill>
                  <a:schemeClr val="bg1"/>
                </a:solidFill>
              </a:rPr>
              <a:t>Редкий </a:t>
            </a:r>
          </a:p>
        </p:txBody>
      </p:sp>
      <p:sp>
        <p:nvSpPr>
          <p:cNvPr id="37" name="TextBox 36"/>
          <p:cNvSpPr txBox="1"/>
          <p:nvPr/>
        </p:nvSpPr>
        <p:spPr>
          <a:xfrm>
            <a:off x="2703177" y="3483957"/>
            <a:ext cx="708848" cy="400110"/>
          </a:xfrm>
          <a:prstGeom prst="rect">
            <a:avLst/>
          </a:prstGeom>
          <a:noFill/>
        </p:spPr>
        <p:txBody>
          <a:bodyPr wrap="none" rtlCol="0">
            <a:spAutoFit/>
          </a:bodyPr>
          <a:lstStyle/>
          <a:p>
            <a:r>
              <a:rPr lang="ru-RU" sz="1000" dirty="0" smtClean="0">
                <a:solidFill>
                  <a:schemeClr val="bg1"/>
                </a:solidFill>
              </a:rPr>
              <a:t>Оседлый </a:t>
            </a:r>
          </a:p>
          <a:p>
            <a:r>
              <a:rPr lang="ru-RU" sz="1000" dirty="0" smtClean="0">
                <a:solidFill>
                  <a:schemeClr val="bg1"/>
                </a:solidFill>
              </a:rPr>
              <a:t>Редкий </a:t>
            </a:r>
          </a:p>
        </p:txBody>
      </p:sp>
      <p:sp>
        <p:nvSpPr>
          <p:cNvPr id="38" name="TextBox 37"/>
          <p:cNvSpPr txBox="1"/>
          <p:nvPr/>
        </p:nvSpPr>
        <p:spPr>
          <a:xfrm>
            <a:off x="10378180" y="3446142"/>
            <a:ext cx="954107" cy="553998"/>
          </a:xfrm>
          <a:prstGeom prst="rect">
            <a:avLst/>
          </a:prstGeom>
          <a:noFill/>
        </p:spPr>
        <p:txBody>
          <a:bodyPr wrap="none" rtlCol="0">
            <a:spAutoFit/>
          </a:bodyPr>
          <a:lstStyle/>
          <a:p>
            <a:r>
              <a:rPr lang="ru-RU" sz="1000" dirty="0" smtClean="0">
                <a:solidFill>
                  <a:schemeClr val="bg1"/>
                </a:solidFill>
              </a:rPr>
              <a:t>Оседлый </a:t>
            </a:r>
          </a:p>
          <a:p>
            <a:r>
              <a:rPr lang="ru-RU" sz="1000" dirty="0" smtClean="0">
                <a:solidFill>
                  <a:schemeClr val="bg1"/>
                </a:solidFill>
              </a:rPr>
              <a:t>Редкий </a:t>
            </a:r>
          </a:p>
          <a:p>
            <a:r>
              <a:rPr lang="ru-RU" sz="1000" dirty="0" smtClean="0">
                <a:solidFill>
                  <a:schemeClr val="bg1"/>
                </a:solidFill>
              </a:rPr>
              <a:t>Очень редкий</a:t>
            </a:r>
            <a:endParaRPr lang="ru-RU" sz="1000" dirty="0">
              <a:solidFill>
                <a:schemeClr val="bg1"/>
              </a:solidFill>
            </a:endParaRPr>
          </a:p>
        </p:txBody>
      </p:sp>
    </p:spTree>
    <p:extLst>
      <p:ext uri="{BB962C8B-B14F-4D97-AF65-F5344CB8AC3E}">
        <p14:creationId xmlns:p14="http://schemas.microsoft.com/office/powerpoint/2010/main" val="22120994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ый треугольник 10"/>
          <p:cNvSpPr/>
          <p:nvPr/>
        </p:nvSpPr>
        <p:spPr>
          <a:xfrm flipH="1">
            <a:off x="4655840" y="1484784"/>
            <a:ext cx="7536160" cy="5373216"/>
          </a:xfrm>
          <a:prstGeom prst="rtTriangle">
            <a:avLst/>
          </a:prstGeom>
          <a:solidFill>
            <a:srgbClr val="CAE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p:cNvSpPr>
            <a:spLocks noGrp="1"/>
          </p:cNvSpPr>
          <p:nvPr>
            <p:ph type="ctrTitle"/>
          </p:nvPr>
        </p:nvSpPr>
        <p:spPr>
          <a:xfrm>
            <a:off x="0" y="6021288"/>
            <a:ext cx="8434459" cy="836712"/>
          </a:xfrm>
        </p:spPr>
        <p:txBody>
          <a:bodyPr/>
          <a:lstStyle/>
          <a:p>
            <a:r>
              <a:rPr lang="ru-RU" dirty="0" smtClean="0"/>
              <a:t>Отряд </a:t>
            </a:r>
            <a:r>
              <a:rPr lang="ru-RU" dirty="0" err="1" smtClean="0"/>
              <a:t>воробьинообразные</a:t>
            </a:r>
            <a:endParaRPr lang="en-US" dirty="0"/>
          </a:p>
        </p:txBody>
      </p:sp>
      <p:sp>
        <p:nvSpPr>
          <p:cNvPr id="4" name="Slide Number Placeholder 3"/>
          <p:cNvSpPr>
            <a:spLocks noGrp="1"/>
          </p:cNvSpPr>
          <p:nvPr>
            <p:ph type="sldNum" sz="quarter" idx="15"/>
          </p:nvPr>
        </p:nvSpPr>
        <p:spPr/>
        <p:txBody>
          <a:bodyPr/>
          <a:lstStyle/>
          <a:p>
            <a:fld id="{FC1CF07D-8B3F-4D32-B059-0039CEA46DB1}" type="slidenum">
              <a:rPr lang="en-US" smtClean="0"/>
              <a:pPr/>
              <a:t>37</a:t>
            </a:fld>
            <a:endParaRPr lang="en-US"/>
          </a:p>
        </p:txBody>
      </p:sp>
      <p:sp>
        <p:nvSpPr>
          <p:cNvPr id="6" name="Прямоугольник 5"/>
          <p:cNvSpPr/>
          <p:nvPr/>
        </p:nvSpPr>
        <p:spPr>
          <a:xfrm>
            <a:off x="263352" y="152636"/>
            <a:ext cx="5857328" cy="2808312"/>
          </a:xfrm>
          <a:prstGeom prst="rect">
            <a:avLst/>
          </a:prstGeom>
          <a:solidFill>
            <a:schemeClr val="accent5">
              <a:lumMod val="20000"/>
              <a:lumOff val="80000"/>
              <a:alpha val="79000"/>
            </a:schemeClr>
          </a:solidFill>
          <a:ln>
            <a:solidFill>
              <a:srgbClr val="CAE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6240016" y="152636"/>
            <a:ext cx="5760640" cy="2808312"/>
          </a:xfrm>
          <a:prstGeom prst="rect">
            <a:avLst/>
          </a:prstGeom>
          <a:solidFill>
            <a:srgbClr val="99FF99">
              <a:alpha val="70000"/>
            </a:srgbClr>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263352" y="3212976"/>
            <a:ext cx="5857328" cy="2808312"/>
          </a:xfrm>
          <a:prstGeom prst="rect">
            <a:avLst/>
          </a:prstGeom>
          <a:solidFill>
            <a:schemeClr val="accent2">
              <a:lumMod val="20000"/>
              <a:lumOff val="80000"/>
              <a:alpha val="74000"/>
            </a:schemeClr>
          </a:solidFill>
          <a:ln>
            <a:solidFill>
              <a:srgbClr val="FB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2">
                  <a:lumMod val="20000"/>
                  <a:lumOff val="80000"/>
                </a:schemeClr>
              </a:solidFill>
            </a:endParaRPr>
          </a:p>
        </p:txBody>
      </p:sp>
      <p:sp>
        <p:nvSpPr>
          <p:cNvPr id="9" name="Прямоугольник 8"/>
          <p:cNvSpPr/>
          <p:nvPr/>
        </p:nvSpPr>
        <p:spPr>
          <a:xfrm>
            <a:off x="6240016" y="3196989"/>
            <a:ext cx="5760640" cy="2808312"/>
          </a:xfrm>
          <a:prstGeom prst="rect">
            <a:avLst/>
          </a:prstGeom>
          <a:solidFill>
            <a:srgbClr val="FFFFCC">
              <a:alpha val="69804"/>
            </a:srgbClr>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00"/>
              </a:solidFill>
            </a:endParaRPr>
          </a:p>
        </p:txBody>
      </p:sp>
      <p:pic>
        <p:nvPicPr>
          <p:cNvPr id="7170" name="Picture 2" descr="https://fareastru.birds.watch/taxons/553/fronpic1.jpg"/>
          <p:cNvPicPr>
            <a:picLocks noChangeAspect="1" noChangeArrowheads="1"/>
          </p:cNvPicPr>
          <p:nvPr/>
        </p:nvPicPr>
        <p:blipFill>
          <a:blip r:embed="rId5" cstate="print"/>
          <a:srcRect/>
          <a:stretch>
            <a:fillRect/>
          </a:stretch>
        </p:blipFill>
        <p:spPr bwMode="auto">
          <a:xfrm>
            <a:off x="407368" y="332656"/>
            <a:ext cx="3360374" cy="2520280"/>
          </a:xfrm>
          <a:prstGeom prst="rect">
            <a:avLst/>
          </a:prstGeom>
          <a:noFill/>
          <a:ln w="28575">
            <a:solidFill>
              <a:srgbClr val="FFFF00"/>
            </a:solidFill>
          </a:ln>
        </p:spPr>
      </p:pic>
      <p:sp>
        <p:nvSpPr>
          <p:cNvPr id="12" name="Прямоугольник 11"/>
          <p:cNvSpPr/>
          <p:nvPr/>
        </p:nvSpPr>
        <p:spPr>
          <a:xfrm>
            <a:off x="3935760" y="332656"/>
            <a:ext cx="1967880" cy="584775"/>
          </a:xfrm>
          <a:prstGeom prst="rect">
            <a:avLst/>
          </a:prstGeom>
        </p:spPr>
        <p:txBody>
          <a:bodyPr wrap="square">
            <a:spAutoFit/>
          </a:bodyPr>
          <a:lstStyle/>
          <a:p>
            <a:r>
              <a:rPr lang="ru-RU" b="1" dirty="0" smtClean="0"/>
              <a:t>Снегирь</a:t>
            </a:r>
          </a:p>
          <a:p>
            <a:r>
              <a:rPr lang="en-US" sz="1400" b="1" dirty="0" err="1" smtClean="0"/>
              <a:t>Pyrrhula</a:t>
            </a:r>
            <a:r>
              <a:rPr lang="en-US" sz="1400" b="1" dirty="0" smtClean="0"/>
              <a:t> </a:t>
            </a:r>
            <a:r>
              <a:rPr lang="en-US" sz="1400" b="1" dirty="0" err="1" smtClean="0"/>
              <a:t>pyrrhula</a:t>
            </a:r>
            <a:endParaRPr lang="en-US" sz="1400" b="1" dirty="0"/>
          </a:p>
        </p:txBody>
      </p:sp>
      <p:sp>
        <p:nvSpPr>
          <p:cNvPr id="13" name="Прямоугольник 12"/>
          <p:cNvSpPr/>
          <p:nvPr/>
        </p:nvSpPr>
        <p:spPr>
          <a:xfrm>
            <a:off x="9912424" y="404664"/>
            <a:ext cx="2039888" cy="646331"/>
          </a:xfrm>
          <a:prstGeom prst="rect">
            <a:avLst/>
          </a:prstGeom>
        </p:spPr>
        <p:txBody>
          <a:bodyPr wrap="square">
            <a:spAutoFit/>
          </a:bodyPr>
          <a:lstStyle/>
          <a:p>
            <a:r>
              <a:rPr lang="ru-RU" b="1" dirty="0" smtClean="0"/>
              <a:t>Серый снегирь</a:t>
            </a:r>
          </a:p>
          <a:p>
            <a:r>
              <a:rPr lang="en-US" sz="1400" b="1" dirty="0" err="1" smtClean="0"/>
              <a:t>Pyrrhula</a:t>
            </a:r>
            <a:r>
              <a:rPr lang="en-US" sz="1400" b="1" dirty="0" smtClean="0"/>
              <a:t> </a:t>
            </a:r>
            <a:r>
              <a:rPr lang="en-US" sz="1400" b="1" dirty="0" err="1" smtClean="0"/>
              <a:t>cineracea</a:t>
            </a:r>
            <a:r>
              <a:rPr lang="en-US" b="1" dirty="0" smtClean="0"/>
              <a:t> </a:t>
            </a:r>
            <a:endParaRPr lang="en-US" b="1" dirty="0"/>
          </a:p>
        </p:txBody>
      </p:sp>
      <p:pic>
        <p:nvPicPr>
          <p:cNvPr id="7172" name="Picture 4" descr="https://fareastru.birds.watch/taxons/555/fronpic1.jpg"/>
          <p:cNvPicPr>
            <a:picLocks noChangeAspect="1" noChangeArrowheads="1"/>
          </p:cNvPicPr>
          <p:nvPr/>
        </p:nvPicPr>
        <p:blipFill>
          <a:blip r:embed="rId6" cstate="print"/>
          <a:srcRect/>
          <a:stretch>
            <a:fillRect/>
          </a:stretch>
        </p:blipFill>
        <p:spPr bwMode="auto">
          <a:xfrm>
            <a:off x="6384033" y="260648"/>
            <a:ext cx="3384376" cy="2538282"/>
          </a:xfrm>
          <a:prstGeom prst="rect">
            <a:avLst/>
          </a:prstGeom>
          <a:noFill/>
          <a:ln w="28575">
            <a:solidFill>
              <a:srgbClr val="FF0000"/>
            </a:solidFill>
          </a:ln>
        </p:spPr>
      </p:pic>
      <p:pic>
        <p:nvPicPr>
          <p:cNvPr id="7174" name="Picture 6" descr="https://fareastru.birds.watch/taxons/557/fronpic1.jpg"/>
          <p:cNvPicPr>
            <a:picLocks noChangeAspect="1" noChangeArrowheads="1"/>
          </p:cNvPicPr>
          <p:nvPr/>
        </p:nvPicPr>
        <p:blipFill>
          <a:blip r:embed="rId7" cstate="print"/>
          <a:srcRect/>
          <a:stretch>
            <a:fillRect/>
          </a:stretch>
        </p:blipFill>
        <p:spPr bwMode="auto">
          <a:xfrm>
            <a:off x="407368" y="3356992"/>
            <a:ext cx="3384376" cy="2538282"/>
          </a:xfrm>
          <a:prstGeom prst="rect">
            <a:avLst/>
          </a:prstGeom>
          <a:noFill/>
          <a:ln w="28575">
            <a:solidFill>
              <a:srgbClr val="FF0000"/>
            </a:solidFill>
          </a:ln>
        </p:spPr>
      </p:pic>
      <p:sp>
        <p:nvSpPr>
          <p:cNvPr id="15" name="Прямоугольник 14"/>
          <p:cNvSpPr/>
          <p:nvPr/>
        </p:nvSpPr>
        <p:spPr>
          <a:xfrm>
            <a:off x="3863752" y="3356992"/>
            <a:ext cx="2376264" cy="1138773"/>
          </a:xfrm>
          <a:prstGeom prst="rect">
            <a:avLst/>
          </a:prstGeom>
        </p:spPr>
        <p:txBody>
          <a:bodyPr wrap="square">
            <a:spAutoFit/>
          </a:bodyPr>
          <a:lstStyle/>
          <a:p>
            <a:r>
              <a:rPr lang="ru-RU" b="1" dirty="0" smtClean="0"/>
              <a:t>Большой черноголовый дубонос</a:t>
            </a:r>
          </a:p>
          <a:p>
            <a:r>
              <a:rPr lang="ru-RU" sz="1400" b="1" dirty="0" err="1" smtClean="0"/>
              <a:t>Eophona</a:t>
            </a:r>
            <a:r>
              <a:rPr lang="ru-RU" sz="1400" b="1" dirty="0" smtClean="0"/>
              <a:t> </a:t>
            </a:r>
            <a:r>
              <a:rPr lang="ru-RU" sz="1400" b="1" dirty="0" err="1" smtClean="0"/>
              <a:t>personata</a:t>
            </a:r>
            <a:endParaRPr lang="ru-RU" sz="1400" b="1" dirty="0"/>
          </a:p>
        </p:txBody>
      </p:sp>
      <p:sp>
        <p:nvSpPr>
          <p:cNvPr id="16" name="Прямоугольник 15"/>
          <p:cNvSpPr/>
          <p:nvPr/>
        </p:nvSpPr>
        <p:spPr>
          <a:xfrm>
            <a:off x="3863752" y="5517232"/>
            <a:ext cx="4747352" cy="369332"/>
          </a:xfrm>
          <a:prstGeom prst="rect">
            <a:avLst/>
          </a:prstGeom>
          <a:solidFill>
            <a:schemeClr val="bg1">
              <a:lumMod val="95000"/>
            </a:schemeClr>
          </a:solidFill>
        </p:spPr>
        <p:txBody>
          <a:bodyPr wrap="square">
            <a:spAutoFit/>
          </a:bodyPr>
          <a:lstStyle/>
          <a:p>
            <a:pPr algn="ctr"/>
            <a:r>
              <a:rPr lang="ru-RU" dirty="0" smtClean="0">
                <a:latin typeface="Verdana" panose="020B0604030504040204" pitchFamily="34" charset="0"/>
              </a:rPr>
              <a:t>Семейство Вьюрковые</a:t>
            </a:r>
            <a:endParaRPr lang="ru-RU" dirty="0"/>
          </a:p>
        </p:txBody>
      </p:sp>
      <p:pic>
        <p:nvPicPr>
          <p:cNvPr id="7176" name="Picture 8" descr="https://fareastru.birds.watch/taxons/558/fronpic1.jpg"/>
          <p:cNvPicPr>
            <a:picLocks noChangeAspect="1" noChangeArrowheads="1"/>
          </p:cNvPicPr>
          <p:nvPr/>
        </p:nvPicPr>
        <p:blipFill>
          <a:blip r:embed="rId8" cstate="print"/>
          <a:srcRect/>
          <a:stretch>
            <a:fillRect/>
          </a:stretch>
        </p:blipFill>
        <p:spPr bwMode="auto">
          <a:xfrm>
            <a:off x="8472264" y="3303494"/>
            <a:ext cx="3431704" cy="2573778"/>
          </a:xfrm>
          <a:prstGeom prst="rect">
            <a:avLst/>
          </a:prstGeom>
          <a:noFill/>
          <a:ln w="28575">
            <a:solidFill>
              <a:srgbClr val="00B050"/>
            </a:solidFill>
          </a:ln>
        </p:spPr>
      </p:pic>
      <p:sp>
        <p:nvSpPr>
          <p:cNvPr id="18" name="Прямоугольник 17"/>
          <p:cNvSpPr/>
          <p:nvPr/>
        </p:nvSpPr>
        <p:spPr>
          <a:xfrm>
            <a:off x="6744072" y="3356992"/>
            <a:ext cx="1728192" cy="800219"/>
          </a:xfrm>
          <a:prstGeom prst="rect">
            <a:avLst/>
          </a:prstGeom>
        </p:spPr>
        <p:txBody>
          <a:bodyPr wrap="square">
            <a:spAutoFit/>
          </a:bodyPr>
          <a:lstStyle/>
          <a:p>
            <a:r>
              <a:rPr lang="ru-RU" b="1" dirty="0" smtClean="0"/>
              <a:t>Дубонос</a:t>
            </a:r>
          </a:p>
          <a:p>
            <a:r>
              <a:rPr lang="en-US" sz="1400" b="1" dirty="0" err="1" smtClean="0"/>
              <a:t>Coccothraustes</a:t>
            </a:r>
            <a:r>
              <a:rPr lang="en-US" sz="1400" b="1" dirty="0" smtClean="0"/>
              <a:t> </a:t>
            </a:r>
            <a:r>
              <a:rPr lang="en-US" sz="1400" b="1" dirty="0" err="1" smtClean="0"/>
              <a:t>coccothraustes</a:t>
            </a:r>
            <a:endParaRPr lang="en-US" sz="1400" b="1" dirty="0"/>
          </a:p>
        </p:txBody>
      </p:sp>
      <p:sp>
        <p:nvSpPr>
          <p:cNvPr id="19" name="Управляющая кнопка: назад 18">
            <a:hlinkClick r:id="" action="ppaction://hlinkshowjump?jump=lastslideviewed" highlightClick="1"/>
          </p:cNvPr>
          <p:cNvSpPr/>
          <p:nvPr/>
        </p:nvSpPr>
        <p:spPr>
          <a:xfrm>
            <a:off x="10056440" y="6237312"/>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Управляющая кнопка: далее 19">
            <a:hlinkClick r:id="" action="ppaction://hlinkshowjump?jump=nextslide" highlightClick="1"/>
          </p:cNvPr>
          <p:cNvSpPr/>
          <p:nvPr/>
        </p:nvSpPr>
        <p:spPr>
          <a:xfrm>
            <a:off x="10704512" y="6237312"/>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Управляющая кнопка: домой 20">
            <a:hlinkClick r:id="" action="ppaction://hlinkshowjump?jump=firstslide" highlightClick="1"/>
          </p:cNvPr>
          <p:cNvSpPr/>
          <p:nvPr/>
        </p:nvSpPr>
        <p:spPr>
          <a:xfrm>
            <a:off x="11463672" y="6129300"/>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Управляющая кнопка: в начало 21">
            <a:hlinkClick r:id="rId9" action="ppaction://hlinksldjump" highlightClick="1"/>
          </p:cNvPr>
          <p:cNvSpPr/>
          <p:nvPr/>
        </p:nvSpPr>
        <p:spPr>
          <a:xfrm>
            <a:off x="11463672" y="5733256"/>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p:cNvSpPr txBox="1"/>
          <p:nvPr/>
        </p:nvSpPr>
        <p:spPr>
          <a:xfrm>
            <a:off x="3915691" y="1268040"/>
            <a:ext cx="814647" cy="553998"/>
          </a:xfrm>
          <a:prstGeom prst="rect">
            <a:avLst/>
          </a:prstGeom>
          <a:noFill/>
        </p:spPr>
        <p:txBody>
          <a:bodyPr wrap="none" rtlCol="0">
            <a:spAutoFit/>
          </a:bodyPr>
          <a:lstStyle/>
          <a:p>
            <a:r>
              <a:rPr lang="ru-RU" sz="1000" dirty="0" smtClean="0">
                <a:solidFill>
                  <a:schemeClr val="accent1">
                    <a:lumMod val="75000"/>
                  </a:schemeClr>
                </a:solidFill>
              </a:rPr>
              <a:t>Зимующий </a:t>
            </a:r>
          </a:p>
          <a:p>
            <a:r>
              <a:rPr lang="ru-RU" sz="1000" dirty="0" smtClean="0">
                <a:solidFill>
                  <a:schemeClr val="accent1">
                    <a:lumMod val="75000"/>
                  </a:schemeClr>
                </a:solidFill>
              </a:rPr>
              <a:t>Обычный </a:t>
            </a:r>
          </a:p>
          <a:p>
            <a:r>
              <a:rPr lang="ru-RU" sz="1000" dirty="0" smtClean="0">
                <a:solidFill>
                  <a:schemeClr val="accent1">
                    <a:lumMod val="75000"/>
                  </a:schemeClr>
                </a:solidFill>
              </a:rPr>
              <a:t>Редкий</a:t>
            </a:r>
          </a:p>
        </p:txBody>
      </p:sp>
      <p:sp>
        <p:nvSpPr>
          <p:cNvPr id="24" name="TextBox 23"/>
          <p:cNvSpPr txBox="1"/>
          <p:nvPr/>
        </p:nvSpPr>
        <p:spPr>
          <a:xfrm>
            <a:off x="9912424" y="1329734"/>
            <a:ext cx="814647" cy="400110"/>
          </a:xfrm>
          <a:prstGeom prst="rect">
            <a:avLst/>
          </a:prstGeom>
          <a:noFill/>
        </p:spPr>
        <p:txBody>
          <a:bodyPr wrap="none" rtlCol="0">
            <a:spAutoFit/>
          </a:bodyPr>
          <a:lstStyle/>
          <a:p>
            <a:r>
              <a:rPr lang="ru-RU" sz="1000" dirty="0" smtClean="0">
                <a:solidFill>
                  <a:schemeClr val="accent1">
                    <a:lumMod val="75000"/>
                  </a:schemeClr>
                </a:solidFill>
              </a:rPr>
              <a:t>Зимующий </a:t>
            </a:r>
          </a:p>
          <a:p>
            <a:r>
              <a:rPr lang="ru-RU" sz="1000" dirty="0" smtClean="0">
                <a:solidFill>
                  <a:schemeClr val="accent1">
                    <a:lumMod val="75000"/>
                  </a:schemeClr>
                </a:solidFill>
              </a:rPr>
              <a:t>Редкий </a:t>
            </a:r>
          </a:p>
        </p:txBody>
      </p:sp>
      <p:sp>
        <p:nvSpPr>
          <p:cNvPr id="25" name="TextBox 24"/>
          <p:cNvSpPr txBox="1"/>
          <p:nvPr/>
        </p:nvSpPr>
        <p:spPr>
          <a:xfrm>
            <a:off x="3935760" y="4544567"/>
            <a:ext cx="790601" cy="400110"/>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Редкий </a:t>
            </a:r>
          </a:p>
        </p:txBody>
      </p:sp>
      <p:sp>
        <p:nvSpPr>
          <p:cNvPr id="26" name="TextBox 25"/>
          <p:cNvSpPr txBox="1"/>
          <p:nvPr/>
        </p:nvSpPr>
        <p:spPr>
          <a:xfrm>
            <a:off x="6751883" y="4205406"/>
            <a:ext cx="814647" cy="553998"/>
          </a:xfrm>
          <a:prstGeom prst="rect">
            <a:avLst/>
          </a:prstGeom>
          <a:noFill/>
        </p:spPr>
        <p:txBody>
          <a:bodyPr wrap="none" rtlCol="0">
            <a:spAutoFit/>
          </a:bodyPr>
          <a:lstStyle/>
          <a:p>
            <a:r>
              <a:rPr lang="ru-RU" sz="1000" dirty="0" smtClean="0">
                <a:solidFill>
                  <a:schemeClr val="accent1">
                    <a:lumMod val="75000"/>
                  </a:schemeClr>
                </a:solidFill>
              </a:rPr>
              <a:t>Зимующий </a:t>
            </a:r>
          </a:p>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Обычный </a:t>
            </a:r>
          </a:p>
        </p:txBody>
      </p:sp>
      <p:pic>
        <p:nvPicPr>
          <p:cNvPr id="3" name="kullen-1907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217626" y="1224989"/>
            <a:ext cx="609600" cy="609600"/>
          </a:xfrm>
          <a:prstGeom prst="rect">
            <a:avLst/>
          </a:prstGeom>
        </p:spPr>
      </p:pic>
    </p:spTree>
    <p:extLst>
      <p:ext uri="{BB962C8B-B14F-4D97-AF65-F5344CB8AC3E}">
        <p14:creationId xmlns:p14="http://schemas.microsoft.com/office/powerpoint/2010/main" val="34456908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31504" y="5445224"/>
            <a:ext cx="9865096" cy="1067644"/>
          </a:xfrm>
        </p:spPr>
        <p:txBody>
          <a:bodyPr/>
          <a:lstStyle/>
          <a:p>
            <a:r>
              <a:rPr lang="ru-RU" dirty="0" smtClean="0"/>
              <a:t>ОТРЯД АИСТООБРАЗНЫЕ</a:t>
            </a:r>
            <a:r>
              <a:rPr lang="en-US" dirty="0" smtClean="0"/>
              <a:t> </a:t>
            </a:r>
            <a:r>
              <a:rPr lang="en-US" sz="2400" dirty="0" smtClean="0"/>
              <a:t>(</a:t>
            </a:r>
            <a:r>
              <a:rPr lang="en-US" sz="2400" dirty="0" err="1" smtClean="0"/>
              <a:t>Ciconiifor</a:t>
            </a:r>
            <a:r>
              <a:rPr lang="ru-RU" sz="2400" dirty="0" smtClean="0"/>
              <a:t>ОС</a:t>
            </a:r>
            <a:r>
              <a:rPr lang="en-US" sz="2400" dirty="0" err="1" smtClean="0"/>
              <a:t>mes</a:t>
            </a:r>
            <a:r>
              <a:rPr lang="en-US" sz="2400" dirty="0" smtClean="0"/>
              <a:t>)</a:t>
            </a:r>
            <a:endParaRPr lang="en-US" sz="2400" dirty="0"/>
          </a:p>
        </p:txBody>
      </p:sp>
      <p:sp>
        <p:nvSpPr>
          <p:cNvPr id="4" name="Пятиугольник 3"/>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5" name="Прямоугольник 4"/>
          <p:cNvSpPr/>
          <p:nvPr/>
        </p:nvSpPr>
        <p:spPr>
          <a:xfrm>
            <a:off x="551384" y="5445224"/>
            <a:ext cx="886781" cy="923330"/>
          </a:xfrm>
          <a:prstGeom prst="rect">
            <a:avLst/>
          </a:prstGeom>
          <a:noFill/>
        </p:spPr>
        <p:txBody>
          <a:bodyPr wrap="none" lIns="91440" tIns="45720" rIns="91440" bIns="45720">
            <a:spAutoFit/>
          </a:bodyPr>
          <a:lstStyle/>
          <a:p>
            <a:pPr algn="ctr"/>
            <a:r>
              <a:rPr lang="ru-RU"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09</a:t>
            </a:r>
            <a:endParaRPr lang="ru-RU"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8" name="Subtitle 2"/>
          <p:cNvSpPr txBox="1">
            <a:spLocks/>
          </p:cNvSpPr>
          <p:nvPr/>
        </p:nvSpPr>
        <p:spPr>
          <a:xfrm>
            <a:off x="1343472" y="4110171"/>
            <a:ext cx="3816424" cy="830997"/>
          </a:xfrm>
          <a:prstGeom prst="rect">
            <a:avLst/>
          </a:prstGeom>
          <a:solidFill>
            <a:srgbClr val="FBDED1"/>
          </a:solidFill>
          <a:ln>
            <a:solidFill>
              <a:srgbClr val="40A8F1"/>
            </a:solidFill>
          </a:ln>
        </p:spPr>
        <p:txBody>
          <a:bodyPr vert="horz" wrap="square" lIns="274320" tIns="45720" rIns="274320" bIns="45720" rtlCol="0">
            <a:spAutoFit/>
          </a:bodyPr>
          <a:lstStyle/>
          <a:p>
            <a:pPr lvl="0" defTabSz="914400"/>
            <a:r>
              <a:rPr lang="ru-RU" sz="2400" dirty="0" smtClean="0"/>
              <a:t>Семейство </a:t>
            </a:r>
            <a:r>
              <a:rPr lang="ru-RU" sz="2400" dirty="0" err="1" smtClean="0"/>
              <a:t>Цаплевые</a:t>
            </a:r>
            <a:r>
              <a:rPr lang="en-US" sz="2400" dirty="0" smtClean="0"/>
              <a:t> (</a:t>
            </a:r>
            <a:r>
              <a:rPr lang="en-US" sz="2400" dirty="0" err="1" smtClean="0"/>
              <a:t>Ardeidae</a:t>
            </a:r>
            <a:r>
              <a:rPr lang="en-US" sz="2400" dirty="0" smtClean="0"/>
              <a:t>)</a:t>
            </a:r>
            <a:endParaRPr kumimoji="0" lang="en-US" sz="2400" b="0" i="0" u="none" strike="noStrike" kern="1200" cap="none" spc="0" normalizeH="0" baseline="0" noProof="0" dirty="0">
              <a:ln>
                <a:noFill/>
              </a:ln>
              <a:solidFill>
                <a:sysClr val="windowText" lastClr="000000"/>
              </a:solidFill>
              <a:effectLst/>
              <a:uLnTx/>
              <a:uFillTx/>
              <a:latin typeface="+mn-lt"/>
              <a:ea typeface="+mn-ea"/>
              <a:cs typeface="+mn-cs"/>
            </a:endParaRPr>
          </a:p>
        </p:txBody>
      </p:sp>
      <p:sp>
        <p:nvSpPr>
          <p:cNvPr id="9" name="Subtitle 2"/>
          <p:cNvSpPr txBox="1">
            <a:spLocks/>
          </p:cNvSpPr>
          <p:nvPr/>
        </p:nvSpPr>
        <p:spPr>
          <a:xfrm>
            <a:off x="6456040" y="4110171"/>
            <a:ext cx="3888432" cy="830997"/>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400" dirty="0" smtClean="0"/>
              <a:t>Семейство Аистовые (</a:t>
            </a:r>
            <a:r>
              <a:rPr lang="en-US" sz="2400" dirty="0" err="1" smtClean="0"/>
              <a:t>Ciconiidae</a:t>
            </a:r>
            <a:r>
              <a:rPr lang="ru-RU" sz="2400" dirty="0" smtClean="0"/>
              <a:t>)</a:t>
            </a:r>
            <a:endParaRPr kumimoji="0" lang="en-US" sz="2400" b="0" i="0" u="none" strike="noStrike" kern="1200" cap="none" spc="0" normalizeH="0" baseline="0" noProof="0" dirty="0">
              <a:ln>
                <a:noFill/>
              </a:ln>
              <a:solidFill>
                <a:schemeClr val="accent3"/>
              </a:solidFill>
              <a:effectLst/>
              <a:uLnTx/>
              <a:uFillTx/>
              <a:latin typeface="+mn-lt"/>
              <a:ea typeface="+mn-ea"/>
              <a:cs typeface="+mn-cs"/>
            </a:endParaRPr>
          </a:p>
        </p:txBody>
      </p:sp>
      <p:pic>
        <p:nvPicPr>
          <p:cNvPr id="4098" name="Picture 2" descr="https://fareastru.birds.watch/taxons/113/fronpic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408" y="203421"/>
            <a:ext cx="4956212" cy="3717159"/>
          </a:xfrm>
          <a:prstGeom prst="rect">
            <a:avLst/>
          </a:prstGeom>
          <a:noFill/>
          <a:ln w="76200">
            <a:solidFill>
              <a:srgbClr val="00B050"/>
            </a:solidFill>
          </a:ln>
          <a:extLst>
            <a:ext uri="{909E8E84-426E-40DD-AFC4-6F175D3DCCD1}">
              <a14:hiddenFill xmlns:a14="http://schemas.microsoft.com/office/drawing/2010/main">
                <a:solidFill>
                  <a:srgbClr val="FFFFFF"/>
                </a:solidFill>
              </a14:hiddenFill>
            </a:ext>
          </a:extLst>
        </p:spPr>
      </p:pic>
      <p:pic>
        <p:nvPicPr>
          <p:cNvPr id="4100" name="Picture 4" descr="https://fareastru.birds.watch/taxons/116/fronpic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6664" y="203421"/>
            <a:ext cx="4943872" cy="3707904"/>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sp>
        <p:nvSpPr>
          <p:cNvPr id="10" name="Управляющая кнопка: назад 9">
            <a:hlinkClick r:id="" action="ppaction://hlinkshowjump?jump=lastslideviewed" highlightClick="1"/>
          </p:cNvPr>
          <p:cNvSpPr/>
          <p:nvPr/>
        </p:nvSpPr>
        <p:spPr>
          <a:xfrm>
            <a:off x="10056440" y="6237312"/>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Управляющая кнопка: далее 10">
            <a:hlinkClick r:id="" action="ppaction://hlinkshowjump?jump=nextslide" highlightClick="1"/>
          </p:cNvPr>
          <p:cNvSpPr/>
          <p:nvPr/>
        </p:nvSpPr>
        <p:spPr>
          <a:xfrm>
            <a:off x="10704512" y="6237312"/>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омой 11">
            <a:hlinkClick r:id="" action="ppaction://hlinkshowjump?jump=firstslide" highlightClick="1"/>
          </p:cNvPr>
          <p:cNvSpPr/>
          <p:nvPr/>
        </p:nvSpPr>
        <p:spPr>
          <a:xfrm>
            <a:off x="11463672" y="6129300"/>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ятиугольник 12">
            <a:hlinkClick r:id="rId5" action="ppaction://hlinksldjump"/>
          </p:cNvPr>
          <p:cNvSpPr/>
          <p:nvPr/>
        </p:nvSpPr>
        <p:spPr>
          <a:xfrm>
            <a:off x="5015880" y="3992588"/>
            <a:ext cx="1584176" cy="2880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ПОДРОБНЕЕ</a:t>
            </a:r>
            <a:endParaRPr lang="ru-RU" b="1" dirty="0"/>
          </a:p>
        </p:txBody>
      </p:sp>
      <p:sp>
        <p:nvSpPr>
          <p:cNvPr id="14" name="Управляющая кнопка: в начало 13">
            <a:hlinkClick r:id="rId6" action="ppaction://hlinksldjump" highlightClick="1"/>
          </p:cNvPr>
          <p:cNvSpPr/>
          <p:nvPr/>
        </p:nvSpPr>
        <p:spPr>
          <a:xfrm>
            <a:off x="11463672" y="5733256"/>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5885595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ый треугольник 10"/>
          <p:cNvSpPr/>
          <p:nvPr/>
        </p:nvSpPr>
        <p:spPr>
          <a:xfrm flipH="1">
            <a:off x="4655840" y="1484784"/>
            <a:ext cx="7536160" cy="5373216"/>
          </a:xfrm>
          <a:prstGeom prst="rtTriangle">
            <a:avLst/>
          </a:prstGeom>
          <a:solidFill>
            <a:srgbClr val="CAE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p:cNvSpPr>
            <a:spLocks noGrp="1"/>
          </p:cNvSpPr>
          <p:nvPr>
            <p:ph type="ctrTitle"/>
          </p:nvPr>
        </p:nvSpPr>
        <p:spPr>
          <a:xfrm>
            <a:off x="0" y="6021288"/>
            <a:ext cx="8434459" cy="836712"/>
          </a:xfrm>
        </p:spPr>
        <p:txBody>
          <a:bodyPr/>
          <a:lstStyle/>
          <a:p>
            <a:r>
              <a:rPr lang="ru-RU" dirty="0" smtClean="0"/>
              <a:t>Отряд </a:t>
            </a:r>
            <a:r>
              <a:rPr lang="ru-RU" dirty="0" err="1" smtClean="0"/>
              <a:t>аистообразные</a:t>
            </a:r>
            <a:endParaRPr lang="en-US" dirty="0"/>
          </a:p>
        </p:txBody>
      </p:sp>
      <p:sp>
        <p:nvSpPr>
          <p:cNvPr id="4" name="Slide Number Placeholder 3"/>
          <p:cNvSpPr>
            <a:spLocks noGrp="1"/>
          </p:cNvSpPr>
          <p:nvPr>
            <p:ph type="sldNum" sz="quarter" idx="15"/>
          </p:nvPr>
        </p:nvSpPr>
        <p:spPr/>
        <p:txBody>
          <a:bodyPr/>
          <a:lstStyle/>
          <a:p>
            <a:fld id="{FC1CF07D-8B3F-4D32-B059-0039CEA46DB1}" type="slidenum">
              <a:rPr lang="en-US" smtClean="0"/>
              <a:pPr/>
              <a:t>39</a:t>
            </a:fld>
            <a:endParaRPr lang="en-US"/>
          </a:p>
        </p:txBody>
      </p:sp>
      <p:sp>
        <p:nvSpPr>
          <p:cNvPr id="6" name="Прямоугольник 5"/>
          <p:cNvSpPr/>
          <p:nvPr/>
        </p:nvSpPr>
        <p:spPr>
          <a:xfrm>
            <a:off x="263352" y="152636"/>
            <a:ext cx="5857328" cy="2808312"/>
          </a:xfrm>
          <a:prstGeom prst="rect">
            <a:avLst/>
          </a:prstGeom>
          <a:solidFill>
            <a:schemeClr val="accent5">
              <a:lumMod val="20000"/>
              <a:lumOff val="80000"/>
              <a:alpha val="79000"/>
            </a:schemeClr>
          </a:solidFill>
          <a:ln>
            <a:solidFill>
              <a:srgbClr val="CAE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6240016" y="152636"/>
            <a:ext cx="5760640" cy="2808312"/>
          </a:xfrm>
          <a:prstGeom prst="rect">
            <a:avLst/>
          </a:prstGeom>
          <a:solidFill>
            <a:srgbClr val="99FF99">
              <a:alpha val="70000"/>
            </a:srgbClr>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263352" y="3212976"/>
            <a:ext cx="5857328" cy="2808312"/>
          </a:xfrm>
          <a:prstGeom prst="rect">
            <a:avLst/>
          </a:prstGeom>
          <a:solidFill>
            <a:schemeClr val="accent2">
              <a:lumMod val="20000"/>
              <a:lumOff val="80000"/>
              <a:alpha val="74000"/>
            </a:schemeClr>
          </a:solidFill>
          <a:ln>
            <a:solidFill>
              <a:srgbClr val="FB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2">
                  <a:lumMod val="20000"/>
                  <a:lumOff val="80000"/>
                </a:schemeClr>
              </a:solidFill>
            </a:endParaRPr>
          </a:p>
        </p:txBody>
      </p:sp>
      <p:sp>
        <p:nvSpPr>
          <p:cNvPr id="9" name="Прямоугольник 8"/>
          <p:cNvSpPr/>
          <p:nvPr/>
        </p:nvSpPr>
        <p:spPr>
          <a:xfrm>
            <a:off x="6240016" y="3196989"/>
            <a:ext cx="5760640" cy="2808312"/>
          </a:xfrm>
          <a:prstGeom prst="rect">
            <a:avLst/>
          </a:prstGeom>
          <a:solidFill>
            <a:srgbClr val="FFFFCC">
              <a:alpha val="69804"/>
            </a:srgbClr>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00"/>
              </a:solidFill>
            </a:endParaRPr>
          </a:p>
        </p:txBody>
      </p:sp>
      <p:pic>
        <p:nvPicPr>
          <p:cNvPr id="3074" name="Picture 2" descr="https://fareastru.birds.watch/taxons/113/fronpic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41" y="260648"/>
            <a:ext cx="3456384" cy="2592288"/>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983514" y="172379"/>
            <a:ext cx="1823864" cy="584775"/>
          </a:xfrm>
          <a:prstGeom prst="rect">
            <a:avLst/>
          </a:prstGeom>
        </p:spPr>
        <p:txBody>
          <a:bodyPr wrap="square">
            <a:spAutoFit/>
          </a:bodyPr>
          <a:lstStyle/>
          <a:p>
            <a:r>
              <a:rPr lang="ru-RU" b="1" dirty="0">
                <a:solidFill>
                  <a:srgbClr val="000000"/>
                </a:solidFill>
                <a:latin typeface="GOTHIC"/>
              </a:rPr>
              <a:t>Серая цапля</a:t>
            </a:r>
          </a:p>
          <a:p>
            <a:r>
              <a:rPr lang="en-US" sz="1400" b="1" dirty="0" err="1">
                <a:solidFill>
                  <a:srgbClr val="8794BA"/>
                </a:solidFill>
                <a:latin typeface="GOTHIC"/>
              </a:rPr>
              <a:t>Ardea</a:t>
            </a:r>
            <a:r>
              <a:rPr lang="en-US" sz="1400" b="1" dirty="0">
                <a:solidFill>
                  <a:srgbClr val="8794BA"/>
                </a:solidFill>
                <a:latin typeface="GOTHIC"/>
              </a:rPr>
              <a:t> </a:t>
            </a:r>
            <a:r>
              <a:rPr lang="en-US" sz="1400" b="1" dirty="0" err="1">
                <a:solidFill>
                  <a:srgbClr val="8794BA"/>
                </a:solidFill>
                <a:latin typeface="GOTHIC"/>
              </a:rPr>
              <a:t>cinerea</a:t>
            </a:r>
            <a:endParaRPr lang="en-US" sz="1400" b="1" i="0" dirty="0">
              <a:solidFill>
                <a:srgbClr val="8794BA"/>
              </a:solidFill>
              <a:effectLst/>
              <a:latin typeface="GOTHIC"/>
            </a:endParaRPr>
          </a:p>
        </p:txBody>
      </p:sp>
      <p:sp>
        <p:nvSpPr>
          <p:cNvPr id="12" name="Прямоугольник 11"/>
          <p:cNvSpPr/>
          <p:nvPr/>
        </p:nvSpPr>
        <p:spPr>
          <a:xfrm>
            <a:off x="4764769" y="2425295"/>
            <a:ext cx="2843399" cy="369332"/>
          </a:xfrm>
          <a:prstGeom prst="rect">
            <a:avLst/>
          </a:prstGeom>
          <a:solidFill>
            <a:schemeClr val="bg1">
              <a:lumMod val="95000"/>
            </a:schemeClr>
          </a:solidFill>
        </p:spPr>
        <p:txBody>
          <a:bodyPr wrap="square">
            <a:spAutoFit/>
          </a:bodyPr>
          <a:lstStyle/>
          <a:p>
            <a:pPr algn="ctr"/>
            <a:r>
              <a:rPr lang="ru-RU" dirty="0" smtClean="0">
                <a:latin typeface="Verdana" panose="020B0604030504040204" pitchFamily="34" charset="0"/>
              </a:rPr>
              <a:t>Семейство </a:t>
            </a:r>
            <a:r>
              <a:rPr lang="ru-RU" dirty="0" err="1" smtClean="0">
                <a:latin typeface="Verdana" panose="020B0604030504040204" pitchFamily="34" charset="0"/>
              </a:rPr>
              <a:t>Цаплевые</a:t>
            </a:r>
            <a:endParaRPr lang="ru-RU" dirty="0"/>
          </a:p>
        </p:txBody>
      </p:sp>
      <p:pic>
        <p:nvPicPr>
          <p:cNvPr id="3076" name="Picture 4" descr="https://fareastru.birds.watch/taxons/101/fronpic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23920" y="278753"/>
            <a:ext cx="3446932" cy="2585199"/>
          </a:xfrm>
          <a:prstGeom prst="rect">
            <a:avLst/>
          </a:prstGeom>
          <a:noFill/>
          <a:ln w="28575">
            <a:solidFill>
              <a:srgbClr val="FFFF00"/>
            </a:solidFill>
          </a:ln>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6230150" y="170420"/>
            <a:ext cx="2615952" cy="584775"/>
          </a:xfrm>
          <a:prstGeom prst="rect">
            <a:avLst/>
          </a:prstGeom>
        </p:spPr>
        <p:txBody>
          <a:bodyPr wrap="square">
            <a:spAutoFit/>
          </a:bodyPr>
          <a:lstStyle/>
          <a:p>
            <a:r>
              <a:rPr lang="ru-RU" b="1" dirty="0">
                <a:solidFill>
                  <a:srgbClr val="000000"/>
                </a:solidFill>
                <a:latin typeface="GOTHIC"/>
              </a:rPr>
              <a:t>Амурский волчок</a:t>
            </a:r>
          </a:p>
          <a:p>
            <a:r>
              <a:rPr lang="en-US" sz="1400" b="1" dirty="0" err="1">
                <a:solidFill>
                  <a:srgbClr val="8794BA"/>
                </a:solidFill>
                <a:latin typeface="GOTHIC"/>
              </a:rPr>
              <a:t>Ixobrychus</a:t>
            </a:r>
            <a:r>
              <a:rPr lang="en-US" sz="1400" b="1" dirty="0">
                <a:solidFill>
                  <a:srgbClr val="8794BA"/>
                </a:solidFill>
                <a:latin typeface="GOTHIC"/>
              </a:rPr>
              <a:t> </a:t>
            </a:r>
            <a:r>
              <a:rPr lang="en-US" sz="1400" b="1" dirty="0" err="1">
                <a:solidFill>
                  <a:srgbClr val="8794BA"/>
                </a:solidFill>
                <a:latin typeface="GOTHIC"/>
              </a:rPr>
              <a:t>eurhythmus</a:t>
            </a:r>
            <a:endParaRPr lang="en-US" sz="1400" b="1" i="0" dirty="0">
              <a:solidFill>
                <a:srgbClr val="8794BA"/>
              </a:solidFill>
              <a:effectLst/>
              <a:latin typeface="GOTHIC"/>
            </a:endParaRPr>
          </a:p>
        </p:txBody>
      </p:sp>
      <p:pic>
        <p:nvPicPr>
          <p:cNvPr id="3078" name="Picture 6" descr="https://fareastru.birds.watch/taxons/112/fronpic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83205" y="3301006"/>
            <a:ext cx="3444892" cy="2583669"/>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16" name="Прямоугольник 15"/>
          <p:cNvSpPr/>
          <p:nvPr/>
        </p:nvSpPr>
        <p:spPr>
          <a:xfrm>
            <a:off x="362583" y="5236925"/>
            <a:ext cx="1772977" cy="646331"/>
          </a:xfrm>
          <a:prstGeom prst="rect">
            <a:avLst/>
          </a:prstGeom>
          <a:solidFill>
            <a:schemeClr val="bg1">
              <a:lumMod val="95000"/>
            </a:schemeClr>
          </a:solidFill>
        </p:spPr>
        <p:txBody>
          <a:bodyPr wrap="square">
            <a:spAutoFit/>
          </a:bodyPr>
          <a:lstStyle/>
          <a:p>
            <a:pPr algn="ctr"/>
            <a:r>
              <a:rPr lang="ru-RU" dirty="0" smtClean="0">
                <a:latin typeface="Verdana" panose="020B0604030504040204" pitchFamily="34" charset="0"/>
              </a:rPr>
              <a:t>Семейство </a:t>
            </a:r>
            <a:r>
              <a:rPr lang="ru-RU" dirty="0" err="1" smtClean="0">
                <a:latin typeface="Verdana" panose="020B0604030504040204" pitchFamily="34" charset="0"/>
              </a:rPr>
              <a:t>Цаплевые</a:t>
            </a:r>
            <a:endParaRPr lang="ru-RU" dirty="0"/>
          </a:p>
        </p:txBody>
      </p:sp>
      <p:sp>
        <p:nvSpPr>
          <p:cNvPr id="13" name="Прямоугольник 12"/>
          <p:cNvSpPr/>
          <p:nvPr/>
        </p:nvSpPr>
        <p:spPr>
          <a:xfrm>
            <a:off x="362583" y="3290459"/>
            <a:ext cx="2759378" cy="861774"/>
          </a:xfrm>
          <a:prstGeom prst="rect">
            <a:avLst/>
          </a:prstGeom>
        </p:spPr>
        <p:txBody>
          <a:bodyPr wrap="square">
            <a:spAutoFit/>
          </a:bodyPr>
          <a:lstStyle/>
          <a:p>
            <a:r>
              <a:rPr lang="ru-RU" b="1" dirty="0">
                <a:solidFill>
                  <a:srgbClr val="000000"/>
                </a:solidFill>
                <a:latin typeface="GOTHIC"/>
              </a:rPr>
              <a:t>Восточная белая цапля</a:t>
            </a:r>
          </a:p>
          <a:p>
            <a:r>
              <a:rPr lang="en-US" sz="1400" b="1" dirty="0" err="1">
                <a:solidFill>
                  <a:srgbClr val="8794BA"/>
                </a:solidFill>
                <a:latin typeface="GOTHIC"/>
              </a:rPr>
              <a:t>Casmerodius</a:t>
            </a:r>
            <a:r>
              <a:rPr lang="en-US" sz="1400" b="1" dirty="0">
                <a:solidFill>
                  <a:srgbClr val="8794BA"/>
                </a:solidFill>
                <a:latin typeface="GOTHIC"/>
              </a:rPr>
              <a:t> </a:t>
            </a:r>
            <a:r>
              <a:rPr lang="en-US" sz="1400" b="1" dirty="0" err="1">
                <a:solidFill>
                  <a:srgbClr val="8794BA"/>
                </a:solidFill>
                <a:latin typeface="GOTHIC"/>
              </a:rPr>
              <a:t>modestus</a:t>
            </a:r>
            <a:endParaRPr lang="en-US" sz="1400" b="1" i="0" dirty="0">
              <a:solidFill>
                <a:srgbClr val="8794BA"/>
              </a:solidFill>
              <a:effectLst/>
              <a:latin typeface="GOTHIC"/>
            </a:endParaRPr>
          </a:p>
        </p:txBody>
      </p:sp>
      <p:pic>
        <p:nvPicPr>
          <p:cNvPr id="3080" name="Picture 8" descr="https://fareastru.birds.watch/taxons/116/fronpic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58339" y="3284984"/>
            <a:ext cx="3443692" cy="2582769"/>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9890031" y="3243649"/>
            <a:ext cx="2301969" cy="861774"/>
          </a:xfrm>
          <a:prstGeom prst="rect">
            <a:avLst/>
          </a:prstGeom>
        </p:spPr>
        <p:txBody>
          <a:bodyPr wrap="square">
            <a:spAutoFit/>
          </a:bodyPr>
          <a:lstStyle/>
          <a:p>
            <a:r>
              <a:rPr lang="ru-RU" b="1" dirty="0">
                <a:solidFill>
                  <a:srgbClr val="000000"/>
                </a:solidFill>
                <a:latin typeface="GOTHIC"/>
              </a:rPr>
              <a:t>Дальневосточный аист</a:t>
            </a:r>
          </a:p>
          <a:p>
            <a:r>
              <a:rPr lang="en-US" sz="1400" b="1" dirty="0" err="1">
                <a:solidFill>
                  <a:srgbClr val="8794BA"/>
                </a:solidFill>
                <a:latin typeface="GOTHIC"/>
              </a:rPr>
              <a:t>Ciconia</a:t>
            </a:r>
            <a:r>
              <a:rPr lang="en-US" sz="1400" b="1" dirty="0">
                <a:solidFill>
                  <a:srgbClr val="8794BA"/>
                </a:solidFill>
                <a:latin typeface="GOTHIC"/>
              </a:rPr>
              <a:t> </a:t>
            </a:r>
            <a:r>
              <a:rPr lang="en-US" sz="1400" b="1" dirty="0" err="1">
                <a:solidFill>
                  <a:srgbClr val="8794BA"/>
                </a:solidFill>
                <a:latin typeface="GOTHIC"/>
              </a:rPr>
              <a:t>boyciana</a:t>
            </a:r>
            <a:endParaRPr lang="en-US" sz="1400" b="1" i="0" dirty="0">
              <a:solidFill>
                <a:srgbClr val="8794BA"/>
              </a:solidFill>
              <a:effectLst/>
              <a:latin typeface="GOTHIC"/>
            </a:endParaRPr>
          </a:p>
        </p:txBody>
      </p:sp>
      <p:sp>
        <p:nvSpPr>
          <p:cNvPr id="20" name="Прямоугольник 19"/>
          <p:cNvSpPr/>
          <p:nvPr/>
        </p:nvSpPr>
        <p:spPr>
          <a:xfrm>
            <a:off x="9890031" y="5158546"/>
            <a:ext cx="1772977" cy="646331"/>
          </a:xfrm>
          <a:prstGeom prst="rect">
            <a:avLst/>
          </a:prstGeom>
          <a:solidFill>
            <a:schemeClr val="bg1">
              <a:lumMod val="95000"/>
            </a:schemeClr>
          </a:solidFill>
        </p:spPr>
        <p:txBody>
          <a:bodyPr wrap="square">
            <a:spAutoFit/>
          </a:bodyPr>
          <a:lstStyle/>
          <a:p>
            <a:pPr algn="ctr"/>
            <a:r>
              <a:rPr lang="ru-RU" dirty="0" smtClean="0">
                <a:latin typeface="Verdana" panose="020B0604030504040204" pitchFamily="34" charset="0"/>
              </a:rPr>
              <a:t>Семейство Аистовые</a:t>
            </a:r>
            <a:endParaRPr lang="ru-RU" dirty="0"/>
          </a:p>
        </p:txBody>
      </p:sp>
      <p:sp>
        <p:nvSpPr>
          <p:cNvPr id="21" name="Управляющая кнопка: назад 20">
            <a:hlinkClick r:id="" action="ppaction://hlinkshowjump?jump=lastslideviewed" highlightClick="1"/>
          </p:cNvPr>
          <p:cNvSpPr/>
          <p:nvPr/>
        </p:nvSpPr>
        <p:spPr>
          <a:xfrm>
            <a:off x="10056440" y="6237312"/>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Управляющая кнопка: далее 21">
            <a:hlinkClick r:id="" action="ppaction://hlinkshowjump?jump=nextslide" highlightClick="1"/>
          </p:cNvPr>
          <p:cNvSpPr/>
          <p:nvPr/>
        </p:nvSpPr>
        <p:spPr>
          <a:xfrm>
            <a:off x="10704512" y="6237312"/>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Управляющая кнопка: домой 22">
            <a:hlinkClick r:id="" action="ppaction://hlinkshowjump?jump=firstslide" highlightClick="1"/>
          </p:cNvPr>
          <p:cNvSpPr/>
          <p:nvPr/>
        </p:nvSpPr>
        <p:spPr>
          <a:xfrm>
            <a:off x="11463672" y="6129300"/>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zvuk-schelkanja-kljuvom-aisto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6408894" y="5255290"/>
            <a:ext cx="609600" cy="609600"/>
          </a:xfrm>
          <a:prstGeom prst="rect">
            <a:avLst/>
          </a:prstGeom>
        </p:spPr>
      </p:pic>
      <p:sp>
        <p:nvSpPr>
          <p:cNvPr id="24" name="Управляющая кнопка: в начало 23">
            <a:hlinkClick r:id="rId10" action="ppaction://hlinksldjump" highlightClick="1"/>
          </p:cNvPr>
          <p:cNvSpPr/>
          <p:nvPr/>
        </p:nvSpPr>
        <p:spPr>
          <a:xfrm>
            <a:off x="11463672" y="5733256"/>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TextBox 24"/>
          <p:cNvSpPr txBox="1"/>
          <p:nvPr/>
        </p:nvSpPr>
        <p:spPr>
          <a:xfrm>
            <a:off x="3970713" y="1075724"/>
            <a:ext cx="790601" cy="553998"/>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Обычный </a:t>
            </a:r>
          </a:p>
          <a:p>
            <a:r>
              <a:rPr lang="ru-RU" sz="1000" dirty="0" smtClean="0">
                <a:solidFill>
                  <a:schemeClr val="accent1">
                    <a:lumMod val="75000"/>
                  </a:schemeClr>
                </a:solidFill>
              </a:rPr>
              <a:t>Редкий </a:t>
            </a:r>
          </a:p>
        </p:txBody>
      </p:sp>
      <p:sp>
        <p:nvSpPr>
          <p:cNvPr id="26" name="TextBox 25"/>
          <p:cNvSpPr txBox="1"/>
          <p:nvPr/>
        </p:nvSpPr>
        <p:spPr>
          <a:xfrm>
            <a:off x="7451363" y="1164255"/>
            <a:ext cx="954107" cy="400110"/>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Очень редкий</a:t>
            </a:r>
            <a:endParaRPr lang="ru-RU" sz="1000" dirty="0">
              <a:solidFill>
                <a:schemeClr val="accent1">
                  <a:lumMod val="75000"/>
                </a:schemeClr>
              </a:solidFill>
            </a:endParaRPr>
          </a:p>
        </p:txBody>
      </p:sp>
      <p:sp>
        <p:nvSpPr>
          <p:cNvPr id="27" name="TextBox 26"/>
          <p:cNvSpPr txBox="1"/>
          <p:nvPr/>
        </p:nvSpPr>
        <p:spPr>
          <a:xfrm>
            <a:off x="1209137" y="4494524"/>
            <a:ext cx="1359668" cy="400110"/>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Редкий, охраняемый </a:t>
            </a:r>
          </a:p>
        </p:txBody>
      </p:sp>
      <p:sp>
        <p:nvSpPr>
          <p:cNvPr id="28" name="TextBox 27"/>
          <p:cNvSpPr txBox="1"/>
          <p:nvPr/>
        </p:nvSpPr>
        <p:spPr>
          <a:xfrm>
            <a:off x="9896228" y="4361324"/>
            <a:ext cx="1359668" cy="553998"/>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Редкий, охраняемый </a:t>
            </a:r>
          </a:p>
          <a:p>
            <a:r>
              <a:rPr lang="ru-RU" sz="1000" dirty="0" smtClean="0">
                <a:solidFill>
                  <a:schemeClr val="accent1">
                    <a:lumMod val="75000"/>
                  </a:schemeClr>
                </a:solidFill>
              </a:rPr>
              <a:t>Очень редкий</a:t>
            </a:r>
            <a:endParaRPr lang="ru-RU" sz="1000" dirty="0">
              <a:solidFill>
                <a:schemeClr val="accent1">
                  <a:lumMod val="75000"/>
                </a:schemeClr>
              </a:solidFill>
            </a:endParaRPr>
          </a:p>
        </p:txBody>
      </p:sp>
      <p:pic>
        <p:nvPicPr>
          <p:cNvPr id="29" name="Picture 25"/>
          <p:cNvPicPr>
            <a:picLocks noChangeAspect="1" noChangeArrowheads="1"/>
          </p:cNvPicPr>
          <p:nvPr/>
        </p:nvPicPr>
        <p:blipFill>
          <a:blip r:embed="rId11" cstate="email"/>
          <a:srcRect/>
          <a:stretch>
            <a:fillRect/>
          </a:stretch>
        </p:blipFill>
        <p:spPr bwMode="auto">
          <a:xfrm>
            <a:off x="406471" y="4465746"/>
            <a:ext cx="447327" cy="600033"/>
          </a:xfrm>
          <a:prstGeom prst="rect">
            <a:avLst/>
          </a:prstGeom>
          <a:noFill/>
          <a:ln w="9525">
            <a:noFill/>
            <a:miter lim="800000"/>
            <a:headEnd/>
            <a:tailEnd/>
          </a:ln>
          <a:effectLst/>
        </p:spPr>
      </p:pic>
      <p:pic>
        <p:nvPicPr>
          <p:cNvPr id="30" name="Picture 25"/>
          <p:cNvPicPr>
            <a:picLocks noChangeAspect="1" noChangeArrowheads="1"/>
          </p:cNvPicPr>
          <p:nvPr/>
        </p:nvPicPr>
        <p:blipFill>
          <a:blip r:embed="rId11" cstate="email"/>
          <a:srcRect/>
          <a:stretch>
            <a:fillRect/>
          </a:stretch>
        </p:blipFill>
        <p:spPr bwMode="auto">
          <a:xfrm>
            <a:off x="11350093" y="4358089"/>
            <a:ext cx="447327" cy="600033"/>
          </a:xfrm>
          <a:prstGeom prst="rect">
            <a:avLst/>
          </a:prstGeom>
          <a:noFill/>
          <a:ln w="9525">
            <a:noFill/>
            <a:miter lim="800000"/>
            <a:headEnd/>
            <a:tailEnd/>
          </a:ln>
          <a:effectLst/>
        </p:spPr>
      </p:pic>
    </p:spTree>
    <p:extLst>
      <p:ext uri="{BB962C8B-B14F-4D97-AF65-F5344CB8AC3E}">
        <p14:creationId xmlns:p14="http://schemas.microsoft.com/office/powerpoint/2010/main" val="14139188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Группа 24"/>
          <p:cNvGrpSpPr/>
          <p:nvPr/>
        </p:nvGrpSpPr>
        <p:grpSpPr>
          <a:xfrm>
            <a:off x="6388178" y="5388111"/>
            <a:ext cx="6020956" cy="1469889"/>
            <a:chOff x="6388178" y="5388111"/>
            <a:chExt cx="6020956" cy="1469889"/>
          </a:xfrm>
        </p:grpSpPr>
        <p:grpSp>
          <p:nvGrpSpPr>
            <p:cNvPr id="19" name="Группа 18"/>
            <p:cNvGrpSpPr/>
            <p:nvPr/>
          </p:nvGrpSpPr>
          <p:grpSpPr>
            <a:xfrm>
              <a:off x="7427844" y="5388111"/>
              <a:ext cx="4981290" cy="1469889"/>
              <a:chOff x="7427844" y="5388111"/>
              <a:chExt cx="4981290" cy="1469889"/>
            </a:xfrm>
          </p:grpSpPr>
          <p:pic>
            <p:nvPicPr>
              <p:cNvPr id="167" name="图片 79">
                <a:extLst>
                  <a:ext uri="{FF2B5EF4-FFF2-40B4-BE49-F238E27FC236}">
                    <a16:creationId xmlns:a16="http://schemas.microsoft.com/office/drawing/2014/main" id="{8D935784-D565-469D-8B8B-78CE23CD7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427844" y="5388111"/>
                <a:ext cx="4981290" cy="1469889"/>
              </a:xfrm>
              <a:prstGeom prst="rect">
                <a:avLst/>
              </a:prstGeom>
              <a:effectLst>
                <a:outerShdw blurRad="50800" dist="38100" dir="2700000" algn="tl" rotWithShape="0">
                  <a:prstClr val="black">
                    <a:alpha val="40000"/>
                  </a:prstClr>
                </a:outerShdw>
              </a:effectLst>
            </p:spPr>
          </p:pic>
          <p:sp>
            <p:nvSpPr>
              <p:cNvPr id="178" name="Прямоугольник 177"/>
              <p:cNvSpPr/>
              <p:nvPr/>
            </p:nvSpPr>
            <p:spPr>
              <a:xfrm>
                <a:off x="11592200" y="5868527"/>
                <a:ext cx="504056" cy="533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81" name="TextBox 19">
              <a:extLst>
                <a:ext uri="{FF2B5EF4-FFF2-40B4-BE49-F238E27FC236}">
                  <a16:creationId xmlns:a16="http://schemas.microsoft.com/office/drawing/2014/main" id="{F3A83BC4-0D21-44BF-9656-683D68B6EFD8}"/>
                </a:ext>
              </a:extLst>
            </p:cNvPr>
            <p:cNvSpPr txBox="1"/>
            <p:nvPr/>
          </p:nvSpPr>
          <p:spPr>
            <a:xfrm>
              <a:off x="8371200" y="5997081"/>
              <a:ext cx="3399455" cy="208352"/>
            </a:xfrm>
            <a:prstGeom prst="rect">
              <a:avLst/>
            </a:prstGeom>
            <a:noFill/>
          </p:spPr>
          <p:txBody>
            <a:bodyPr wrap="none" lIns="360000" tIns="0" rIns="0" bIns="0" anchor="b" anchorCtr="0">
              <a:normAutofit fontScale="92500" lnSpcReduction="20000"/>
            </a:bodyPr>
            <a:lstStyle/>
            <a:p>
              <a:pPr algn="dist" fontAlgn="auto">
                <a:spcBef>
                  <a:spcPts val="0"/>
                </a:spcBef>
                <a:spcAft>
                  <a:spcPts val="0"/>
                </a:spcAft>
              </a:pPr>
              <a:r>
                <a:rPr lang="ru-RU" altLang="zh-CN" b="1" dirty="0" smtClean="0">
                  <a:solidFill>
                    <a:srgbClr val="FFC000"/>
                  </a:solidFill>
                  <a:latin typeface="Arial"/>
                  <a:ea typeface="微软雅黑"/>
                  <a:sym typeface="Arial"/>
                  <a:hlinkClick r:id="rId4" action="ppaction://hlinksldjump"/>
                </a:rPr>
                <a:t>ОТРЯД ГУСЕОБРАЗНЫЕ</a:t>
              </a:r>
              <a:endParaRPr lang="zh-CN" altLang="en-US" b="1" dirty="0">
                <a:solidFill>
                  <a:srgbClr val="FFC000"/>
                </a:solidFill>
                <a:latin typeface="Arial"/>
                <a:ea typeface="微软雅黑"/>
                <a:sym typeface="Arial"/>
              </a:endParaRPr>
            </a:p>
          </p:txBody>
        </p:sp>
        <p:pic>
          <p:nvPicPr>
            <p:cNvPr id="2050" name="Picture 2" descr="https://cdn.pixabay.com/photo/2017/08/21/06/44/duck-2664283_1280.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388178" y="5675855"/>
              <a:ext cx="2069226" cy="10895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Группа 23"/>
          <p:cNvGrpSpPr/>
          <p:nvPr/>
        </p:nvGrpSpPr>
        <p:grpSpPr>
          <a:xfrm>
            <a:off x="6388178" y="4005531"/>
            <a:ext cx="6035311" cy="1944216"/>
            <a:chOff x="6384032" y="4005064"/>
            <a:chExt cx="6035311" cy="1944216"/>
          </a:xfrm>
        </p:grpSpPr>
        <p:grpSp>
          <p:nvGrpSpPr>
            <p:cNvPr id="18" name="Группа 17"/>
            <p:cNvGrpSpPr/>
            <p:nvPr/>
          </p:nvGrpSpPr>
          <p:grpSpPr>
            <a:xfrm>
              <a:off x="7438053" y="4026331"/>
              <a:ext cx="4981290" cy="1469889"/>
              <a:chOff x="7438053" y="4026331"/>
              <a:chExt cx="4981290" cy="1469889"/>
            </a:xfrm>
          </p:grpSpPr>
          <p:pic>
            <p:nvPicPr>
              <p:cNvPr id="162" name="图片 84">
                <a:extLst>
                  <a:ext uri="{FF2B5EF4-FFF2-40B4-BE49-F238E27FC236}">
                    <a16:creationId xmlns:a16="http://schemas.microsoft.com/office/drawing/2014/main" id="{593C9235-DD56-44D2-BCA1-C06E0A09E4F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0800000">
                <a:off x="7438053" y="4026331"/>
                <a:ext cx="4981290" cy="1469889"/>
              </a:xfrm>
              <a:prstGeom prst="rect">
                <a:avLst/>
              </a:prstGeom>
              <a:effectLst>
                <a:outerShdw blurRad="50800" dist="38100" dir="2700000" algn="tl" rotWithShape="0">
                  <a:prstClr val="black">
                    <a:alpha val="40000"/>
                  </a:prstClr>
                </a:outerShdw>
              </a:effectLst>
            </p:spPr>
          </p:pic>
          <p:sp>
            <p:nvSpPr>
              <p:cNvPr id="177" name="Прямоугольник 176"/>
              <p:cNvSpPr/>
              <p:nvPr/>
            </p:nvSpPr>
            <p:spPr>
              <a:xfrm>
                <a:off x="11575346" y="4516939"/>
                <a:ext cx="504056" cy="533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80" name="TextBox 26">
              <a:extLst>
                <a:ext uri="{FF2B5EF4-FFF2-40B4-BE49-F238E27FC236}">
                  <a16:creationId xmlns:a16="http://schemas.microsoft.com/office/drawing/2014/main" id="{53051E17-41DC-4EC0-A093-E203DEB23368}"/>
                </a:ext>
              </a:extLst>
            </p:cNvPr>
            <p:cNvSpPr txBox="1"/>
            <p:nvPr/>
          </p:nvSpPr>
          <p:spPr>
            <a:xfrm>
              <a:off x="8375797" y="4696573"/>
              <a:ext cx="3399455" cy="208352"/>
            </a:xfrm>
            <a:prstGeom prst="rect">
              <a:avLst/>
            </a:prstGeom>
            <a:noFill/>
          </p:spPr>
          <p:txBody>
            <a:bodyPr wrap="none" lIns="360000" tIns="0" rIns="0" bIns="0" anchor="b" anchorCtr="0">
              <a:normAutofit fontScale="92500" lnSpcReduction="20000"/>
            </a:bodyPr>
            <a:lstStyle/>
            <a:p>
              <a:pPr algn="dist" fontAlgn="auto">
                <a:spcBef>
                  <a:spcPts val="0"/>
                </a:spcBef>
                <a:spcAft>
                  <a:spcPts val="0"/>
                </a:spcAft>
              </a:pPr>
              <a:r>
                <a:rPr lang="ru-RU" altLang="zh-CN" b="1" dirty="0" smtClean="0">
                  <a:solidFill>
                    <a:srgbClr val="2AB7AE"/>
                  </a:solidFill>
                  <a:latin typeface="Arial"/>
                  <a:ea typeface="微软雅黑"/>
                  <a:sym typeface="Arial"/>
                  <a:hlinkClick r:id="rId7" action="ppaction://hlinksldjump"/>
                </a:rPr>
                <a:t>ОТРЯД АИСТООБРАЗНЫЕ</a:t>
              </a:r>
              <a:endParaRPr lang="zh-CN" altLang="en-US" b="1" dirty="0">
                <a:solidFill>
                  <a:srgbClr val="2AB7AE"/>
                </a:solidFill>
                <a:latin typeface="Arial"/>
                <a:ea typeface="微软雅黑"/>
                <a:sym typeface="Arial"/>
              </a:endParaRPr>
            </a:p>
          </p:txBody>
        </p:sp>
        <p:pic>
          <p:nvPicPr>
            <p:cNvPr id="2056" name="Picture 8" descr="https://green.tsu.ru/redbook/wp-content/uploads/2014/09/%D1%81%D0%B5%D1%80%D0%B0%D1%8F-%D1%86%D0%B0%D0%BF%D0%BB%D1%8F21.jpg"/>
            <p:cNvPicPr>
              <a:picLocks noChangeAspect="1" noChangeArrowheads="1"/>
            </p:cNvPicPr>
            <p:nvPr/>
          </p:nvPicPr>
          <p:blipFill rotWithShape="1">
            <a:blip r:embed="rId8"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6384032" y="4005064"/>
              <a:ext cx="1870972" cy="19442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Группа 20"/>
          <p:cNvGrpSpPr/>
          <p:nvPr/>
        </p:nvGrpSpPr>
        <p:grpSpPr>
          <a:xfrm>
            <a:off x="6427429" y="-163990"/>
            <a:ext cx="5946005" cy="2223984"/>
            <a:chOff x="6427429" y="-163990"/>
            <a:chExt cx="5946005" cy="2223984"/>
          </a:xfrm>
        </p:grpSpPr>
        <p:grpSp>
          <p:nvGrpSpPr>
            <p:cNvPr id="12" name="Группа 11"/>
            <p:cNvGrpSpPr/>
            <p:nvPr/>
          </p:nvGrpSpPr>
          <p:grpSpPr>
            <a:xfrm>
              <a:off x="7392144" y="-23420"/>
              <a:ext cx="4981290" cy="1469889"/>
              <a:chOff x="7392144" y="-23420"/>
              <a:chExt cx="4981290" cy="1469889"/>
            </a:xfrm>
          </p:grpSpPr>
          <p:grpSp>
            <p:nvGrpSpPr>
              <p:cNvPr id="156" name="组合 88">
                <a:extLst>
                  <a:ext uri="{FF2B5EF4-FFF2-40B4-BE49-F238E27FC236}">
                    <a16:creationId xmlns:a16="http://schemas.microsoft.com/office/drawing/2014/main" id="{A08A6517-7429-4D0D-8172-40300581E366}"/>
                  </a:ext>
                </a:extLst>
              </p:cNvPr>
              <p:cNvGrpSpPr/>
              <p:nvPr/>
            </p:nvGrpSpPr>
            <p:grpSpPr>
              <a:xfrm rot="10800000">
                <a:off x="7392144" y="-23420"/>
                <a:ext cx="4981290" cy="1469889"/>
                <a:chOff x="5349240" y="5018429"/>
                <a:chExt cx="5806440" cy="1713376"/>
              </a:xfrm>
            </p:grpSpPr>
            <p:pic>
              <p:nvPicPr>
                <p:cNvPr id="157" name="图片 89">
                  <a:extLst>
                    <a:ext uri="{FF2B5EF4-FFF2-40B4-BE49-F238E27FC236}">
                      <a16:creationId xmlns:a16="http://schemas.microsoft.com/office/drawing/2014/main" id="{21526D78-5453-49CB-B7BD-EF465537609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349240" y="5018429"/>
                  <a:ext cx="5806440" cy="1713376"/>
                </a:xfrm>
                <a:prstGeom prst="rect">
                  <a:avLst/>
                </a:prstGeom>
                <a:effectLst>
                  <a:outerShdw blurRad="50800" dist="38100" dir="2700000" algn="tl" rotWithShape="0">
                    <a:prstClr val="black">
                      <a:alpha val="40000"/>
                    </a:prstClr>
                  </a:outerShdw>
                </a:effectLst>
              </p:spPr>
            </p:pic>
            <p:sp>
              <p:nvSpPr>
                <p:cNvPr id="159" name="TextBox 33">
                  <a:extLst>
                    <a:ext uri="{FF2B5EF4-FFF2-40B4-BE49-F238E27FC236}">
                      <a16:creationId xmlns:a16="http://schemas.microsoft.com/office/drawing/2014/main" id="{184E3E77-D1B3-4BDA-8254-4AD43DE8EE06}"/>
                    </a:ext>
                  </a:extLst>
                </p:cNvPr>
                <p:cNvSpPr txBox="1"/>
                <p:nvPr/>
              </p:nvSpPr>
              <p:spPr>
                <a:xfrm rot="10800000">
                  <a:off x="6470845" y="5683966"/>
                  <a:ext cx="3962574" cy="242865"/>
                </a:xfrm>
                <a:prstGeom prst="rect">
                  <a:avLst/>
                </a:prstGeom>
                <a:noFill/>
              </p:spPr>
              <p:txBody>
                <a:bodyPr wrap="none" lIns="360000" tIns="0" rIns="0" bIns="0" anchor="b" anchorCtr="0">
                  <a:normAutofit fontScale="92500" lnSpcReduction="20000"/>
                </a:bodyPr>
                <a:lstStyle/>
                <a:p>
                  <a:pPr algn="dist" fontAlgn="auto">
                    <a:spcBef>
                      <a:spcPts val="0"/>
                    </a:spcBef>
                    <a:spcAft>
                      <a:spcPts val="0"/>
                    </a:spcAft>
                  </a:pPr>
                  <a:r>
                    <a:rPr lang="ru-RU" altLang="zh-CN" b="1" dirty="0" smtClean="0">
                      <a:solidFill>
                        <a:srgbClr val="2D6B81"/>
                      </a:solidFill>
                      <a:latin typeface="Arial"/>
                      <a:ea typeface="微软雅黑"/>
                      <a:sym typeface="Arial"/>
                      <a:hlinkClick r:id="rId10" action="ppaction://hlinksldjump"/>
                    </a:rPr>
                    <a:t>ОТРЯД РАКШЕОБРАЗНЫЕ</a:t>
                  </a:r>
                  <a:endParaRPr lang="zh-CN" altLang="en-US" b="1" dirty="0">
                    <a:solidFill>
                      <a:srgbClr val="2D6B81"/>
                    </a:solidFill>
                    <a:latin typeface="Arial"/>
                    <a:ea typeface="微软雅黑"/>
                    <a:sym typeface="Arial"/>
                  </a:endParaRPr>
                </a:p>
              </p:txBody>
            </p:sp>
          </p:grpSp>
          <p:sp>
            <p:nvSpPr>
              <p:cNvPr id="11" name="Прямоугольник 10"/>
              <p:cNvSpPr/>
              <p:nvPr/>
            </p:nvSpPr>
            <p:spPr>
              <a:xfrm>
                <a:off x="11568608" y="419242"/>
                <a:ext cx="504056" cy="533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2062" name="Picture 14" descr="https://erbirds.ru/photos/0054/002/00540089401.jpg"/>
            <p:cNvPicPr>
              <a:picLocks noChangeAspect="1" noChangeArrowheads="1"/>
            </p:cNvPicPr>
            <p:nvPr/>
          </p:nvPicPr>
          <p:blipFill rotWithShape="1">
            <a:blip r:embed="rId11" cstate="email">
              <a:clrChange>
                <a:clrFrom>
                  <a:srgbClr val="EDECF2"/>
                </a:clrFrom>
                <a:clrTo>
                  <a:srgbClr val="EDECF2">
                    <a:alpha val="0"/>
                  </a:srgbClr>
                </a:clrTo>
              </a:clrChange>
              <a:extLst>
                <a:ext uri="{28A0092B-C50C-407E-A947-70E740481C1C}">
                  <a14:useLocalDpi xmlns:a14="http://schemas.microsoft.com/office/drawing/2010/main" val="0"/>
                </a:ext>
              </a:extLst>
            </a:blip>
            <a:srcRect/>
            <a:stretch/>
          </p:blipFill>
          <p:spPr bwMode="auto">
            <a:xfrm>
              <a:off x="6427429" y="-163990"/>
              <a:ext cx="1684795" cy="2223984"/>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22" name="Группа 21"/>
          <p:cNvGrpSpPr/>
          <p:nvPr/>
        </p:nvGrpSpPr>
        <p:grpSpPr>
          <a:xfrm>
            <a:off x="6477668" y="1234481"/>
            <a:ext cx="5927304" cy="1780300"/>
            <a:chOff x="6477668" y="1234481"/>
            <a:chExt cx="5927304" cy="1780300"/>
          </a:xfrm>
        </p:grpSpPr>
        <p:grpSp>
          <p:nvGrpSpPr>
            <p:cNvPr id="13" name="Группа 12"/>
            <p:cNvGrpSpPr/>
            <p:nvPr/>
          </p:nvGrpSpPr>
          <p:grpSpPr>
            <a:xfrm>
              <a:off x="7423682" y="1332656"/>
              <a:ext cx="4981290" cy="1469889"/>
              <a:chOff x="7423682" y="1332656"/>
              <a:chExt cx="4981290" cy="1469889"/>
            </a:xfrm>
          </p:grpSpPr>
          <p:grpSp>
            <p:nvGrpSpPr>
              <p:cNvPr id="146" name="组合 78">
                <a:extLst>
                  <a:ext uri="{FF2B5EF4-FFF2-40B4-BE49-F238E27FC236}">
                    <a16:creationId xmlns:a16="http://schemas.microsoft.com/office/drawing/2014/main" id="{BF5646E3-6708-4AFC-87C0-97FE875C89E9}"/>
                  </a:ext>
                </a:extLst>
              </p:cNvPr>
              <p:cNvGrpSpPr/>
              <p:nvPr/>
            </p:nvGrpSpPr>
            <p:grpSpPr>
              <a:xfrm rot="10800000">
                <a:off x="7423682" y="1332656"/>
                <a:ext cx="4981290" cy="1469889"/>
                <a:chOff x="3702618" y="1702571"/>
                <a:chExt cx="5806440" cy="1713376"/>
              </a:xfrm>
            </p:grpSpPr>
            <p:pic>
              <p:nvPicPr>
                <p:cNvPr id="147" name="图片 79">
                  <a:extLst>
                    <a:ext uri="{FF2B5EF4-FFF2-40B4-BE49-F238E27FC236}">
                      <a16:creationId xmlns:a16="http://schemas.microsoft.com/office/drawing/2014/main" id="{8D935784-D565-469D-8B8B-78CE23CD7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02618" y="1702571"/>
                  <a:ext cx="5806440" cy="1713376"/>
                </a:xfrm>
                <a:prstGeom prst="rect">
                  <a:avLst/>
                </a:prstGeom>
                <a:effectLst>
                  <a:outerShdw blurRad="50800" dist="38100" dir="2700000" algn="tl" rotWithShape="0">
                    <a:prstClr val="black">
                      <a:alpha val="40000"/>
                    </a:prstClr>
                  </a:outerShdw>
                </a:effectLst>
              </p:spPr>
            </p:pic>
            <p:sp>
              <p:nvSpPr>
                <p:cNvPr id="149" name="TextBox 19">
                  <a:extLst>
                    <a:ext uri="{FF2B5EF4-FFF2-40B4-BE49-F238E27FC236}">
                      <a16:creationId xmlns:a16="http://schemas.microsoft.com/office/drawing/2014/main" id="{F3A83BC4-0D21-44BF-9656-683D68B6EFD8}"/>
                    </a:ext>
                  </a:extLst>
                </p:cNvPr>
                <p:cNvSpPr txBox="1"/>
                <p:nvPr/>
              </p:nvSpPr>
              <p:spPr>
                <a:xfrm rot="10800000">
                  <a:off x="4741718" y="2417257"/>
                  <a:ext cx="3962574" cy="242865"/>
                </a:xfrm>
                <a:prstGeom prst="rect">
                  <a:avLst/>
                </a:prstGeom>
                <a:noFill/>
              </p:spPr>
              <p:txBody>
                <a:bodyPr wrap="none" lIns="360000" tIns="0" rIns="0" bIns="0" anchor="b" anchorCtr="0">
                  <a:normAutofit fontScale="92500" lnSpcReduction="20000"/>
                </a:bodyPr>
                <a:lstStyle/>
                <a:p>
                  <a:pPr algn="dist" fontAlgn="auto">
                    <a:spcBef>
                      <a:spcPts val="0"/>
                    </a:spcBef>
                    <a:spcAft>
                      <a:spcPts val="0"/>
                    </a:spcAft>
                  </a:pPr>
                  <a:r>
                    <a:rPr lang="ru-RU" altLang="zh-CN" b="1" dirty="0" smtClean="0">
                      <a:solidFill>
                        <a:srgbClr val="FFC000"/>
                      </a:solidFill>
                      <a:latin typeface="Arial"/>
                      <a:ea typeface="微软雅黑"/>
                      <a:sym typeface="Arial"/>
                      <a:hlinkClick r:id="rId12" action="ppaction://hlinksldjump"/>
                    </a:rPr>
                    <a:t>ОТРЯД ДЯТЛООБРАЗНЫЕ</a:t>
                  </a:r>
                  <a:endParaRPr lang="zh-CN" altLang="en-US" b="1" dirty="0">
                    <a:solidFill>
                      <a:srgbClr val="FFC000"/>
                    </a:solidFill>
                    <a:latin typeface="Arial"/>
                    <a:ea typeface="微软雅黑"/>
                    <a:sym typeface="Arial"/>
                  </a:endParaRPr>
                </a:p>
              </p:txBody>
            </p:sp>
          </p:grpSp>
          <p:sp>
            <p:nvSpPr>
              <p:cNvPr id="175" name="Прямоугольник 174"/>
              <p:cNvSpPr/>
              <p:nvPr/>
            </p:nvSpPr>
            <p:spPr>
              <a:xfrm>
                <a:off x="11568608" y="1790522"/>
                <a:ext cx="504056" cy="533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87" name="Picture 12" descr="https://cdn.photosight.ru/sight/2006/02/28/1299681.jpg"/>
            <p:cNvPicPr>
              <a:picLocks noChangeAspect="1" noChangeArrowheads="1"/>
            </p:cNvPicPr>
            <p:nvPr/>
          </p:nvPicPr>
          <p:blipFill>
            <a:blip r:embed="rId13" cstate="email">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flipH="1">
              <a:off x="6477668" y="1234481"/>
              <a:ext cx="1611360" cy="1780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Группа 22"/>
          <p:cNvGrpSpPr/>
          <p:nvPr/>
        </p:nvGrpSpPr>
        <p:grpSpPr>
          <a:xfrm>
            <a:off x="6460357" y="2670256"/>
            <a:ext cx="5947628" cy="1627218"/>
            <a:chOff x="6460357" y="2670256"/>
            <a:chExt cx="5947628" cy="1627218"/>
          </a:xfrm>
        </p:grpSpPr>
        <p:grpSp>
          <p:nvGrpSpPr>
            <p:cNvPr id="14" name="Группа 13"/>
            <p:cNvGrpSpPr/>
            <p:nvPr/>
          </p:nvGrpSpPr>
          <p:grpSpPr>
            <a:xfrm>
              <a:off x="7426695" y="2670256"/>
              <a:ext cx="4981290" cy="1469889"/>
              <a:chOff x="7426695" y="2670256"/>
              <a:chExt cx="4981290" cy="1469889"/>
            </a:xfrm>
          </p:grpSpPr>
          <p:pic>
            <p:nvPicPr>
              <p:cNvPr id="142" name="图片 74">
                <a:extLst>
                  <a:ext uri="{FF2B5EF4-FFF2-40B4-BE49-F238E27FC236}">
                    <a16:creationId xmlns:a16="http://schemas.microsoft.com/office/drawing/2014/main" id="{6DB5A0EA-099A-4DF8-BBFC-DB9891388E1A}"/>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10800000">
                <a:off x="7426695" y="2670256"/>
                <a:ext cx="4981290" cy="1469889"/>
              </a:xfrm>
              <a:prstGeom prst="rect">
                <a:avLst/>
              </a:prstGeom>
              <a:effectLst>
                <a:outerShdw blurRad="50800" dist="38100" dir="2700000" algn="tl" rotWithShape="0">
                  <a:prstClr val="black">
                    <a:alpha val="40000"/>
                  </a:prstClr>
                </a:outerShdw>
              </a:effectLst>
            </p:spPr>
          </p:pic>
          <p:sp>
            <p:nvSpPr>
              <p:cNvPr id="176" name="Прямоугольник 175"/>
              <p:cNvSpPr/>
              <p:nvPr/>
            </p:nvSpPr>
            <p:spPr>
              <a:xfrm>
                <a:off x="11592200" y="3153716"/>
                <a:ext cx="504056" cy="533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79" name="TextBox 11">
              <a:extLst>
                <a:ext uri="{FF2B5EF4-FFF2-40B4-BE49-F238E27FC236}">
                  <a16:creationId xmlns:a16="http://schemas.microsoft.com/office/drawing/2014/main" id="{932A7874-4A82-47CE-BC51-1000C2033D73}"/>
                </a:ext>
              </a:extLst>
            </p:cNvPr>
            <p:cNvSpPr txBox="1"/>
            <p:nvPr/>
          </p:nvSpPr>
          <p:spPr>
            <a:xfrm>
              <a:off x="8042434" y="3317119"/>
              <a:ext cx="3399455" cy="208352"/>
            </a:xfrm>
            <a:prstGeom prst="rect">
              <a:avLst/>
            </a:prstGeom>
            <a:noFill/>
          </p:spPr>
          <p:txBody>
            <a:bodyPr wrap="none" lIns="360000" tIns="0" rIns="0" bIns="0" anchor="b" anchorCtr="0">
              <a:normAutofit fontScale="92500" lnSpcReduction="20000"/>
            </a:bodyPr>
            <a:lstStyle/>
            <a:p>
              <a:pPr algn="dist" fontAlgn="auto">
                <a:spcBef>
                  <a:spcPts val="0"/>
                </a:spcBef>
                <a:spcAft>
                  <a:spcPts val="0"/>
                </a:spcAft>
              </a:pPr>
              <a:r>
                <a:rPr lang="ru-RU" altLang="zh-CN" b="1" dirty="0" smtClean="0">
                  <a:solidFill>
                    <a:srgbClr val="EB3F32"/>
                  </a:solidFill>
                  <a:latin typeface="Arial"/>
                  <a:ea typeface="微软雅黑"/>
                  <a:sym typeface="Arial"/>
                  <a:hlinkClick r:id="rId15" action="ppaction://hlinksldjump"/>
                </a:rPr>
                <a:t>ОТРЯД ВОРОБЬИНООБРАЗНЫЕ</a:t>
              </a:r>
              <a:endParaRPr lang="zh-CN" altLang="en-US" b="1" dirty="0">
                <a:solidFill>
                  <a:srgbClr val="EB3F32"/>
                </a:solidFill>
                <a:latin typeface="Arial"/>
                <a:ea typeface="微软雅黑"/>
                <a:sym typeface="Arial"/>
              </a:endParaRPr>
            </a:p>
          </p:txBody>
        </p:sp>
        <p:pic>
          <p:nvPicPr>
            <p:cNvPr id="188" name="Picture 4" descr="https://yt3.ggpht.com/a/AATXAJxS5sZgV5b_vkWDUrvLYLUU2TOusE2iQfJrvjF9=s900-c-k-c0x00ffffff-no-rj"/>
            <p:cNvPicPr>
              <a:picLocks noChangeAspect="1" noChangeArrowheads="1"/>
            </p:cNvPicPr>
            <p:nvPr/>
          </p:nvPicPr>
          <p:blipFill>
            <a:blip r:embed="rId16" cstate="email">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460357" y="2694436"/>
              <a:ext cx="1603038" cy="16030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Группа 26"/>
          <p:cNvGrpSpPr/>
          <p:nvPr/>
        </p:nvGrpSpPr>
        <p:grpSpPr>
          <a:xfrm>
            <a:off x="-109426" y="-67835"/>
            <a:ext cx="6618254" cy="1781636"/>
            <a:chOff x="-109426" y="-67835"/>
            <a:chExt cx="6618254" cy="1781636"/>
          </a:xfrm>
        </p:grpSpPr>
        <p:grpSp>
          <p:nvGrpSpPr>
            <p:cNvPr id="3" name="Группа 2"/>
            <p:cNvGrpSpPr/>
            <p:nvPr/>
          </p:nvGrpSpPr>
          <p:grpSpPr>
            <a:xfrm>
              <a:off x="-109426" y="14895"/>
              <a:ext cx="4981290" cy="1469889"/>
              <a:chOff x="-109426" y="14895"/>
              <a:chExt cx="4981290" cy="1469889"/>
            </a:xfrm>
          </p:grpSpPr>
          <p:grpSp>
            <p:nvGrpSpPr>
              <p:cNvPr id="151" name="组合 83">
                <a:extLst>
                  <a:ext uri="{FF2B5EF4-FFF2-40B4-BE49-F238E27FC236}">
                    <a16:creationId xmlns:a16="http://schemas.microsoft.com/office/drawing/2014/main" id="{2275A7E4-3928-4780-B8D7-183E03D20D47}"/>
                  </a:ext>
                </a:extLst>
              </p:cNvPr>
              <p:cNvGrpSpPr/>
              <p:nvPr/>
            </p:nvGrpSpPr>
            <p:grpSpPr>
              <a:xfrm>
                <a:off x="-109426" y="14895"/>
                <a:ext cx="4981290" cy="1469889"/>
                <a:chOff x="4525929" y="3356868"/>
                <a:chExt cx="5806440" cy="1713376"/>
              </a:xfrm>
            </p:grpSpPr>
            <p:pic>
              <p:nvPicPr>
                <p:cNvPr id="152" name="图片 84">
                  <a:hlinkClick r:id="rId17" action="ppaction://hlinksldjump"/>
                  <a:extLst>
                    <a:ext uri="{FF2B5EF4-FFF2-40B4-BE49-F238E27FC236}">
                      <a16:creationId xmlns:a16="http://schemas.microsoft.com/office/drawing/2014/main" id="{593C9235-DD56-44D2-BCA1-C06E0A09E4F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25929" y="3356868"/>
                  <a:ext cx="5806440" cy="1713376"/>
                </a:xfrm>
                <a:prstGeom prst="rect">
                  <a:avLst/>
                </a:prstGeom>
                <a:effectLst>
                  <a:outerShdw blurRad="50800" dist="38100" dir="2700000" algn="tl" rotWithShape="0">
                    <a:prstClr val="black">
                      <a:alpha val="40000"/>
                    </a:prstClr>
                  </a:outerShdw>
                </a:effectLst>
              </p:spPr>
            </p:pic>
            <p:sp>
              <p:nvSpPr>
                <p:cNvPr id="155" name="TextBox 27">
                  <a:extLst>
                    <a:ext uri="{FF2B5EF4-FFF2-40B4-BE49-F238E27FC236}">
                      <a16:creationId xmlns:a16="http://schemas.microsoft.com/office/drawing/2014/main" id="{6D394EB2-A9CE-4014-8E38-AC8F2F79FA7E}"/>
                    </a:ext>
                  </a:extLst>
                </p:cNvPr>
                <p:cNvSpPr txBox="1">
                  <a:spLocks/>
                </p:cNvSpPr>
                <p:nvPr/>
              </p:nvSpPr>
              <p:spPr>
                <a:xfrm>
                  <a:off x="5154579" y="4290327"/>
                  <a:ext cx="3962574" cy="320368"/>
                </a:xfrm>
                <a:prstGeom prst="rect">
                  <a:avLst/>
                </a:prstGeom>
              </p:spPr>
              <p:txBody>
                <a:bodyPr vert="horz" wrap="square" lIns="360000" tIns="0" rIns="0" bIns="0" anchor="ctr" anchorCtr="0">
                  <a:noAutofit/>
                </a:bodyPr>
                <a:lstStyle/>
                <a:p>
                  <a:pPr fontAlgn="auto">
                    <a:lnSpc>
                      <a:spcPct val="120000"/>
                    </a:lnSpc>
                    <a:spcBef>
                      <a:spcPts val="0"/>
                    </a:spcBef>
                    <a:spcAft>
                      <a:spcPts val="0"/>
                    </a:spcAft>
                  </a:pPr>
                  <a:endParaRPr lang="ru-RU" altLang="zh-CN" sz="1000" dirty="0">
                    <a:solidFill>
                      <a:prstClr val="black">
                        <a:lumMod val="65000"/>
                        <a:lumOff val="35000"/>
                      </a:prstClr>
                    </a:solidFill>
                    <a:latin typeface="Arial"/>
                    <a:ea typeface="微软雅黑"/>
                    <a:cs typeface="+mn-ea"/>
                    <a:sym typeface="Arial"/>
                  </a:endParaRPr>
                </a:p>
              </p:txBody>
            </p:sp>
          </p:grpSp>
          <p:sp>
            <p:nvSpPr>
              <p:cNvPr id="2" name="Прямоугольник 1"/>
              <p:cNvSpPr/>
              <p:nvPr/>
            </p:nvSpPr>
            <p:spPr>
              <a:xfrm>
                <a:off x="191344" y="533107"/>
                <a:ext cx="432048" cy="4252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84" name="TextBox 26">
              <a:extLst>
                <a:ext uri="{FF2B5EF4-FFF2-40B4-BE49-F238E27FC236}">
                  <a16:creationId xmlns:a16="http://schemas.microsoft.com/office/drawing/2014/main" id="{53051E17-41DC-4EC0-A093-E203DEB23368}"/>
                </a:ext>
              </a:extLst>
            </p:cNvPr>
            <p:cNvSpPr txBox="1"/>
            <p:nvPr/>
          </p:nvSpPr>
          <p:spPr>
            <a:xfrm>
              <a:off x="232053" y="611877"/>
              <a:ext cx="3399455" cy="208351"/>
            </a:xfrm>
            <a:prstGeom prst="rect">
              <a:avLst/>
            </a:prstGeom>
            <a:noFill/>
          </p:spPr>
          <p:txBody>
            <a:bodyPr wrap="none" lIns="360000" tIns="0" rIns="0" bIns="0" anchor="b" anchorCtr="0">
              <a:normAutofit fontScale="92500" lnSpcReduction="20000"/>
            </a:bodyPr>
            <a:lstStyle/>
            <a:p>
              <a:pPr algn="dist" fontAlgn="auto">
                <a:spcBef>
                  <a:spcPts val="0"/>
                </a:spcBef>
                <a:spcAft>
                  <a:spcPts val="0"/>
                </a:spcAft>
              </a:pPr>
              <a:r>
                <a:rPr lang="ru-RU" altLang="zh-CN" b="1" dirty="0" smtClean="0">
                  <a:solidFill>
                    <a:srgbClr val="2AB7AE"/>
                  </a:solidFill>
                  <a:latin typeface="Arial"/>
                  <a:ea typeface="微软雅黑"/>
                  <a:sym typeface="Arial"/>
                  <a:hlinkClick r:id="rId17" action="ppaction://hlinksldjump"/>
                </a:rPr>
                <a:t>ОТРЯД</a:t>
              </a:r>
              <a:r>
                <a:rPr lang="ru-RU" altLang="zh-CN" b="1" dirty="0" smtClean="0">
                  <a:solidFill>
                    <a:srgbClr val="2AB7AE"/>
                  </a:solidFill>
                  <a:latin typeface="Arial"/>
                  <a:ea typeface="微软雅黑"/>
                  <a:sym typeface="Arial"/>
                </a:rPr>
                <a:t> </a:t>
              </a:r>
              <a:r>
                <a:rPr lang="ru-RU" altLang="zh-CN" b="1" dirty="0" smtClean="0">
                  <a:solidFill>
                    <a:srgbClr val="2AB7AE"/>
                  </a:solidFill>
                  <a:latin typeface="Arial"/>
                  <a:ea typeface="微软雅黑"/>
                  <a:sym typeface="Arial"/>
                  <a:hlinkClick r:id="rId17" action="ppaction://hlinksldjump"/>
                </a:rPr>
                <a:t>СОКОЛООБРАЗНЫЕ</a:t>
              </a:r>
              <a:endParaRPr lang="zh-CN" altLang="en-US" b="1" dirty="0">
                <a:solidFill>
                  <a:srgbClr val="2AB7AE"/>
                </a:solidFill>
                <a:latin typeface="Arial"/>
                <a:ea typeface="微软雅黑"/>
                <a:sym typeface="Arial"/>
              </a:endParaRPr>
            </a:p>
          </p:txBody>
        </p:sp>
        <p:pic>
          <p:nvPicPr>
            <p:cNvPr id="2066" name="Picture 18" descr="https://www.clipartkey.com/mpngs/m/201-2010394_turkey-red-tailed-eagle-bald-vulture-red-shouldered.png"/>
            <p:cNvPicPr>
              <a:picLocks noChangeAspect="1" noChangeArrowheads="1"/>
            </p:cNvPicPr>
            <p:nvPr/>
          </p:nvPicPr>
          <p:blipFill>
            <a:blip r:embed="rId18" cstate="email">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150780" y="-67835"/>
              <a:ext cx="2358048" cy="17816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Группа 33"/>
          <p:cNvGrpSpPr/>
          <p:nvPr/>
        </p:nvGrpSpPr>
        <p:grpSpPr>
          <a:xfrm>
            <a:off x="-109426" y="1059741"/>
            <a:ext cx="6237476" cy="1954750"/>
            <a:chOff x="-109426" y="1059741"/>
            <a:chExt cx="6237476" cy="1954750"/>
          </a:xfrm>
        </p:grpSpPr>
        <p:grpSp>
          <p:nvGrpSpPr>
            <p:cNvPr id="7" name="Группа 6"/>
            <p:cNvGrpSpPr/>
            <p:nvPr/>
          </p:nvGrpSpPr>
          <p:grpSpPr>
            <a:xfrm>
              <a:off x="-109426" y="1350303"/>
              <a:ext cx="4981290" cy="1469889"/>
              <a:chOff x="-109426" y="1350303"/>
              <a:chExt cx="4981290" cy="1469889"/>
            </a:xfrm>
          </p:grpSpPr>
          <p:pic>
            <p:nvPicPr>
              <p:cNvPr id="114" name="图片 74">
                <a:hlinkClick r:id="rId19" action="ppaction://hlinksldjump"/>
                <a:extLst>
                  <a:ext uri="{FF2B5EF4-FFF2-40B4-BE49-F238E27FC236}">
                    <a16:creationId xmlns:a16="http://schemas.microsoft.com/office/drawing/2014/main" id="{6DB5A0EA-099A-4DF8-BBFC-DB9891388E1A}"/>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9426" y="1350303"/>
                <a:ext cx="4981290" cy="1469889"/>
              </a:xfrm>
              <a:prstGeom prst="rect">
                <a:avLst/>
              </a:prstGeom>
              <a:effectLst>
                <a:outerShdw blurRad="50800" dist="38100" dir="2700000" algn="tl" rotWithShape="0">
                  <a:prstClr val="black">
                    <a:alpha val="40000"/>
                  </a:prstClr>
                </a:outerShdw>
              </a:effectLst>
            </p:spPr>
          </p:pic>
          <p:sp>
            <p:nvSpPr>
              <p:cNvPr id="171" name="Прямоугольник 170"/>
              <p:cNvSpPr/>
              <p:nvPr/>
            </p:nvSpPr>
            <p:spPr>
              <a:xfrm>
                <a:off x="213863" y="1844824"/>
                <a:ext cx="432048" cy="4252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83" name="TextBox 11">
              <a:extLst>
                <a:ext uri="{FF2B5EF4-FFF2-40B4-BE49-F238E27FC236}">
                  <a16:creationId xmlns:a16="http://schemas.microsoft.com/office/drawing/2014/main" id="{932A7874-4A82-47CE-BC51-1000C2033D73}"/>
                </a:ext>
              </a:extLst>
            </p:cNvPr>
            <p:cNvSpPr txBox="1"/>
            <p:nvPr/>
          </p:nvSpPr>
          <p:spPr>
            <a:xfrm>
              <a:off x="396643" y="1960508"/>
              <a:ext cx="3399455" cy="208351"/>
            </a:xfrm>
            <a:prstGeom prst="rect">
              <a:avLst/>
            </a:prstGeom>
            <a:noFill/>
          </p:spPr>
          <p:txBody>
            <a:bodyPr wrap="none" lIns="360000" tIns="0" rIns="0" bIns="0" anchor="b" anchorCtr="0">
              <a:normAutofit fontScale="92500" lnSpcReduction="20000"/>
            </a:bodyPr>
            <a:lstStyle/>
            <a:p>
              <a:pPr algn="dist" fontAlgn="auto">
                <a:spcBef>
                  <a:spcPts val="0"/>
                </a:spcBef>
                <a:spcAft>
                  <a:spcPts val="0"/>
                </a:spcAft>
              </a:pPr>
              <a:r>
                <a:rPr lang="ru-RU" altLang="zh-CN" b="1" dirty="0" smtClean="0">
                  <a:solidFill>
                    <a:srgbClr val="EB3F32"/>
                  </a:solidFill>
                  <a:latin typeface="Arial"/>
                  <a:ea typeface="微软雅黑"/>
                  <a:sym typeface="Arial"/>
                  <a:hlinkClick r:id="rId19" action="ppaction://hlinksldjump"/>
                </a:rPr>
                <a:t>ОТРЯД КУРООБРАЗНЫЕ</a:t>
              </a:r>
              <a:endParaRPr lang="zh-CN" altLang="en-US" b="1" dirty="0">
                <a:solidFill>
                  <a:srgbClr val="EB3F32"/>
                </a:solidFill>
                <a:latin typeface="Arial"/>
                <a:ea typeface="微软雅黑"/>
                <a:sym typeface="Arial"/>
              </a:endParaRPr>
            </a:p>
          </p:txBody>
        </p:sp>
        <p:pic>
          <p:nvPicPr>
            <p:cNvPr id="2068" name="Picture 20" descr="https://xn--80aeed1ayk8c.xn--p1ai/oxota/oxota-images/ptici/rjabchik/rjabchik.jpg"/>
            <p:cNvPicPr>
              <a:picLocks noChangeAspect="1" noChangeArrowheads="1"/>
            </p:cNvPicPr>
            <p:nvPr/>
          </p:nvPicPr>
          <p:blipFill>
            <a:blip r:embed="rId20"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73300" y="1059741"/>
              <a:ext cx="1954750" cy="1954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Группа 39"/>
          <p:cNvGrpSpPr/>
          <p:nvPr/>
        </p:nvGrpSpPr>
        <p:grpSpPr>
          <a:xfrm>
            <a:off x="-114292" y="2708920"/>
            <a:ext cx="6230150" cy="1484038"/>
            <a:chOff x="-114292" y="2708920"/>
            <a:chExt cx="6230150" cy="1484038"/>
          </a:xfrm>
        </p:grpSpPr>
        <p:grpSp>
          <p:nvGrpSpPr>
            <p:cNvPr id="8" name="Группа 7"/>
            <p:cNvGrpSpPr/>
            <p:nvPr/>
          </p:nvGrpSpPr>
          <p:grpSpPr>
            <a:xfrm>
              <a:off x="-114292" y="2708920"/>
              <a:ext cx="4981290" cy="1469889"/>
              <a:chOff x="-114292" y="2708920"/>
              <a:chExt cx="4981290" cy="1469889"/>
            </a:xfrm>
          </p:grpSpPr>
          <p:pic>
            <p:nvPicPr>
              <p:cNvPr id="126" name="图片 79">
                <a:hlinkClick r:id="rId21" action="ppaction://hlinksldjump"/>
                <a:extLst>
                  <a:ext uri="{FF2B5EF4-FFF2-40B4-BE49-F238E27FC236}">
                    <a16:creationId xmlns:a16="http://schemas.microsoft.com/office/drawing/2014/main" id="{8D935784-D565-469D-8B8B-78CE23CD7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292" y="2708920"/>
                <a:ext cx="4981290" cy="1469889"/>
              </a:xfrm>
              <a:prstGeom prst="rect">
                <a:avLst/>
              </a:prstGeom>
              <a:effectLst>
                <a:outerShdw blurRad="50800" dist="38100" dir="2700000" algn="tl" rotWithShape="0">
                  <a:prstClr val="black">
                    <a:alpha val="40000"/>
                  </a:prstClr>
                </a:outerShdw>
              </a:effectLst>
            </p:spPr>
          </p:pic>
          <p:sp>
            <p:nvSpPr>
              <p:cNvPr id="172" name="Прямоугольник 171"/>
              <p:cNvSpPr/>
              <p:nvPr/>
            </p:nvSpPr>
            <p:spPr>
              <a:xfrm>
                <a:off x="213863" y="3205897"/>
                <a:ext cx="432048" cy="4252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82" name="TextBox 19">
              <a:extLst>
                <a:ext uri="{FF2B5EF4-FFF2-40B4-BE49-F238E27FC236}">
                  <a16:creationId xmlns:a16="http://schemas.microsoft.com/office/drawing/2014/main" id="{F3A83BC4-0D21-44BF-9656-683D68B6EFD8}"/>
                </a:ext>
              </a:extLst>
            </p:cNvPr>
            <p:cNvSpPr txBox="1"/>
            <p:nvPr/>
          </p:nvSpPr>
          <p:spPr>
            <a:xfrm>
              <a:off x="247182" y="3246481"/>
              <a:ext cx="3399455" cy="208351"/>
            </a:xfrm>
            <a:prstGeom prst="rect">
              <a:avLst/>
            </a:prstGeom>
            <a:noFill/>
          </p:spPr>
          <p:txBody>
            <a:bodyPr wrap="none" lIns="360000" tIns="0" rIns="0" bIns="0" anchor="b" anchorCtr="0">
              <a:normAutofit fontScale="92500" lnSpcReduction="20000"/>
            </a:bodyPr>
            <a:lstStyle/>
            <a:p>
              <a:pPr algn="dist" fontAlgn="auto">
                <a:spcBef>
                  <a:spcPts val="0"/>
                </a:spcBef>
                <a:spcAft>
                  <a:spcPts val="0"/>
                </a:spcAft>
              </a:pPr>
              <a:r>
                <a:rPr lang="ru-RU" altLang="zh-CN" b="1" dirty="0" smtClean="0">
                  <a:solidFill>
                    <a:srgbClr val="FFC000"/>
                  </a:solidFill>
                  <a:latin typeface="Arial"/>
                  <a:ea typeface="微软雅黑"/>
                  <a:sym typeface="Arial"/>
                  <a:hlinkClick r:id="rId21" action="ppaction://hlinksldjump"/>
                </a:rPr>
                <a:t>ОТРЯД РЖАНКООБРАЗНЫЕ</a:t>
              </a:r>
              <a:endParaRPr lang="zh-CN" altLang="en-US" b="1" dirty="0">
                <a:solidFill>
                  <a:srgbClr val="FFC000"/>
                </a:solidFill>
                <a:latin typeface="Arial"/>
                <a:ea typeface="微软雅黑"/>
                <a:sym typeface="Arial"/>
              </a:endParaRPr>
            </a:p>
          </p:txBody>
        </p:sp>
        <p:pic>
          <p:nvPicPr>
            <p:cNvPr id="2070" name="Picture 22" descr="https://4.bp.blogspot.com/-xnDncpu3B9w/V_bTBcLsp0I/AAAAAAAAWRU/Rt74_WLiNhMMgpkSogoH_XSG84sfsw8XACLcB/s1600/IMG_0223-1.png"/>
            <p:cNvPicPr>
              <a:picLocks noChangeAspect="1" noChangeArrowheads="1"/>
            </p:cNvPicPr>
            <p:nvPr/>
          </p:nvPicPr>
          <p:blipFill rotWithShape="1">
            <a:blip r:embed="rId22" cstate="email">
              <a:extLst>
                <a:ext uri="{28A0092B-C50C-407E-A947-70E740481C1C}">
                  <a14:useLocalDpi xmlns:a14="http://schemas.microsoft.com/office/drawing/2010/main" val="0"/>
                </a:ext>
              </a:extLst>
            </a:blip>
            <a:srcRect/>
            <a:stretch/>
          </p:blipFill>
          <p:spPr bwMode="auto">
            <a:xfrm>
              <a:off x="4246893" y="2857983"/>
              <a:ext cx="1868965" cy="13349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Группа 42"/>
          <p:cNvGrpSpPr/>
          <p:nvPr/>
        </p:nvGrpSpPr>
        <p:grpSpPr>
          <a:xfrm>
            <a:off x="-68181" y="3813843"/>
            <a:ext cx="6926852" cy="1733118"/>
            <a:chOff x="-68181" y="3813843"/>
            <a:chExt cx="6926852" cy="1733118"/>
          </a:xfrm>
        </p:grpSpPr>
        <p:grpSp>
          <p:nvGrpSpPr>
            <p:cNvPr id="9" name="Группа 8"/>
            <p:cNvGrpSpPr/>
            <p:nvPr/>
          </p:nvGrpSpPr>
          <p:grpSpPr>
            <a:xfrm>
              <a:off x="-68181" y="4077072"/>
              <a:ext cx="4981290" cy="1469889"/>
              <a:chOff x="-68181" y="4077072"/>
              <a:chExt cx="4981290" cy="1469889"/>
            </a:xfrm>
          </p:grpSpPr>
          <p:pic>
            <p:nvPicPr>
              <p:cNvPr id="131" name="图片 84">
                <a:hlinkClick r:id="rId23" action="ppaction://hlinksldjump"/>
                <a:extLst>
                  <a:ext uri="{FF2B5EF4-FFF2-40B4-BE49-F238E27FC236}">
                    <a16:creationId xmlns:a16="http://schemas.microsoft.com/office/drawing/2014/main" id="{593C9235-DD56-44D2-BCA1-C06E0A09E4F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181" y="4077072"/>
                <a:ext cx="4981290" cy="1469889"/>
              </a:xfrm>
              <a:prstGeom prst="rect">
                <a:avLst/>
              </a:prstGeom>
              <a:effectLst>
                <a:outerShdw blurRad="50800" dist="38100" dir="2700000" algn="tl" rotWithShape="0">
                  <a:prstClr val="black">
                    <a:alpha val="40000"/>
                  </a:prstClr>
                </a:outerShdw>
              </a:effectLst>
            </p:spPr>
          </p:pic>
          <p:sp>
            <p:nvSpPr>
              <p:cNvPr id="173" name="Прямоугольник 172"/>
              <p:cNvSpPr/>
              <p:nvPr/>
            </p:nvSpPr>
            <p:spPr>
              <a:xfrm>
                <a:off x="232053" y="4567075"/>
                <a:ext cx="432048" cy="4252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85" name="TextBox 26">
              <a:extLst>
                <a:ext uri="{FF2B5EF4-FFF2-40B4-BE49-F238E27FC236}">
                  <a16:creationId xmlns:a16="http://schemas.microsoft.com/office/drawing/2014/main" id="{53051E17-41DC-4EC0-A093-E203DEB23368}"/>
                </a:ext>
              </a:extLst>
            </p:cNvPr>
            <p:cNvSpPr txBox="1"/>
            <p:nvPr/>
          </p:nvSpPr>
          <p:spPr>
            <a:xfrm>
              <a:off x="277900" y="4674543"/>
              <a:ext cx="3399455" cy="208351"/>
            </a:xfrm>
            <a:prstGeom prst="rect">
              <a:avLst/>
            </a:prstGeom>
            <a:noFill/>
          </p:spPr>
          <p:txBody>
            <a:bodyPr wrap="none" lIns="360000" tIns="0" rIns="0" bIns="0" anchor="b" anchorCtr="0">
              <a:normAutofit fontScale="92500" lnSpcReduction="20000"/>
            </a:bodyPr>
            <a:lstStyle/>
            <a:p>
              <a:pPr algn="dist" fontAlgn="auto">
                <a:spcBef>
                  <a:spcPts val="0"/>
                </a:spcBef>
                <a:spcAft>
                  <a:spcPts val="0"/>
                </a:spcAft>
              </a:pPr>
              <a:r>
                <a:rPr lang="ru-RU" altLang="zh-CN" b="1" dirty="0" smtClean="0">
                  <a:solidFill>
                    <a:srgbClr val="2AB7AE"/>
                  </a:solidFill>
                  <a:latin typeface="Arial"/>
                  <a:ea typeface="微软雅黑"/>
                  <a:sym typeface="Arial"/>
                  <a:hlinkClick r:id="rId23" action="ppaction://hlinksldjump"/>
                </a:rPr>
                <a:t>ОТРЯД КУКУШКООБРАЗНЫЕ</a:t>
              </a:r>
              <a:endParaRPr lang="zh-CN" altLang="en-US" b="1" dirty="0">
                <a:solidFill>
                  <a:srgbClr val="2AB7AE"/>
                </a:solidFill>
                <a:latin typeface="Arial"/>
                <a:ea typeface="微软雅黑"/>
                <a:sym typeface="Arial"/>
              </a:endParaRPr>
            </a:p>
          </p:txBody>
        </p:sp>
        <p:pic>
          <p:nvPicPr>
            <p:cNvPr id="2072" name="Picture 24" descr="https://pesochnizza.ru/wp-content/uploads/2012/11/pro-kuka2.png"/>
            <p:cNvPicPr>
              <a:picLocks noChangeAspect="1" noChangeArrowheads="1"/>
            </p:cNvPicPr>
            <p:nvPr/>
          </p:nvPicPr>
          <p:blipFill>
            <a:blip r:embed="rId24" cstate="email">
              <a:extLst>
                <a:ext uri="{28A0092B-C50C-407E-A947-70E740481C1C}">
                  <a14:useLocalDpi xmlns:a14="http://schemas.microsoft.com/office/drawing/2010/main" val="0"/>
                </a:ext>
              </a:extLst>
            </a:blip>
            <a:srcRect/>
            <a:stretch>
              <a:fillRect/>
            </a:stretch>
          </p:blipFill>
          <p:spPr bwMode="auto">
            <a:xfrm>
              <a:off x="4191258" y="3813843"/>
              <a:ext cx="2667413" cy="1418733"/>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Овал 19"/>
          <p:cNvSpPr/>
          <p:nvPr/>
        </p:nvSpPr>
        <p:spPr>
          <a:xfrm>
            <a:off x="4301656" y="5480463"/>
            <a:ext cx="669551" cy="4933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4" name="Группа 43"/>
          <p:cNvGrpSpPr/>
          <p:nvPr/>
        </p:nvGrpSpPr>
        <p:grpSpPr>
          <a:xfrm>
            <a:off x="-37418" y="4919309"/>
            <a:ext cx="5969724" cy="1984688"/>
            <a:chOff x="-37418" y="4919309"/>
            <a:chExt cx="5969724" cy="1984688"/>
          </a:xfrm>
        </p:grpSpPr>
        <p:grpSp>
          <p:nvGrpSpPr>
            <p:cNvPr id="10" name="Группа 9"/>
            <p:cNvGrpSpPr/>
            <p:nvPr/>
          </p:nvGrpSpPr>
          <p:grpSpPr>
            <a:xfrm>
              <a:off x="-37418" y="5434108"/>
              <a:ext cx="4981290" cy="1469889"/>
              <a:chOff x="-37418" y="5434108"/>
              <a:chExt cx="4981290" cy="1469889"/>
            </a:xfrm>
          </p:grpSpPr>
          <p:grpSp>
            <p:nvGrpSpPr>
              <p:cNvPr id="135" name="组合 88">
                <a:extLst>
                  <a:ext uri="{FF2B5EF4-FFF2-40B4-BE49-F238E27FC236}">
                    <a16:creationId xmlns:a16="http://schemas.microsoft.com/office/drawing/2014/main" id="{A08A6517-7429-4D0D-8172-40300581E366}"/>
                  </a:ext>
                </a:extLst>
              </p:cNvPr>
              <p:cNvGrpSpPr/>
              <p:nvPr/>
            </p:nvGrpSpPr>
            <p:grpSpPr>
              <a:xfrm>
                <a:off x="-37418" y="5434108"/>
                <a:ext cx="4981290" cy="1469889"/>
                <a:chOff x="5349240" y="5018429"/>
                <a:chExt cx="5806440" cy="1713376"/>
              </a:xfrm>
            </p:grpSpPr>
            <p:pic>
              <p:nvPicPr>
                <p:cNvPr id="136" name="图片 89">
                  <a:hlinkClick r:id="rId25" action="ppaction://hlinksldjump"/>
                  <a:extLst>
                    <a:ext uri="{FF2B5EF4-FFF2-40B4-BE49-F238E27FC236}">
                      <a16:creationId xmlns:a16="http://schemas.microsoft.com/office/drawing/2014/main" id="{21526D78-5453-49CB-B7BD-EF465537609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349240" y="5018429"/>
                  <a:ext cx="5806440" cy="1713376"/>
                </a:xfrm>
                <a:prstGeom prst="rect">
                  <a:avLst/>
                </a:prstGeom>
                <a:effectLst>
                  <a:outerShdw blurRad="50800" dist="38100" dir="2700000" algn="tl" rotWithShape="0">
                    <a:prstClr val="black">
                      <a:alpha val="40000"/>
                    </a:prstClr>
                  </a:outerShdw>
                </a:effectLst>
              </p:spPr>
            </p:pic>
            <p:sp>
              <p:nvSpPr>
                <p:cNvPr id="138" name="TextBox 33">
                  <a:extLst>
                    <a:ext uri="{FF2B5EF4-FFF2-40B4-BE49-F238E27FC236}">
                      <a16:creationId xmlns:a16="http://schemas.microsoft.com/office/drawing/2014/main" id="{184E3E77-D1B3-4BDA-8254-4AD43DE8EE06}"/>
                    </a:ext>
                  </a:extLst>
                </p:cNvPr>
                <p:cNvSpPr txBox="1"/>
                <p:nvPr/>
              </p:nvSpPr>
              <p:spPr>
                <a:xfrm>
                  <a:off x="5966109" y="5702875"/>
                  <a:ext cx="3962574" cy="242864"/>
                </a:xfrm>
                <a:prstGeom prst="rect">
                  <a:avLst/>
                </a:prstGeom>
                <a:noFill/>
              </p:spPr>
              <p:txBody>
                <a:bodyPr wrap="none" lIns="360000" tIns="0" rIns="0" bIns="0" anchor="b" anchorCtr="0">
                  <a:normAutofit fontScale="92500" lnSpcReduction="20000"/>
                </a:bodyPr>
                <a:lstStyle/>
                <a:p>
                  <a:pPr algn="dist" fontAlgn="auto">
                    <a:spcBef>
                      <a:spcPts val="0"/>
                    </a:spcBef>
                    <a:spcAft>
                      <a:spcPts val="0"/>
                    </a:spcAft>
                  </a:pPr>
                  <a:r>
                    <a:rPr lang="ru-RU" altLang="zh-CN" b="1" dirty="0" smtClean="0">
                      <a:solidFill>
                        <a:srgbClr val="2D6B81"/>
                      </a:solidFill>
                      <a:latin typeface="Arial"/>
                      <a:ea typeface="微软雅黑"/>
                      <a:sym typeface="Arial"/>
                      <a:hlinkClick r:id="rId25" action="ppaction://hlinksldjump"/>
                    </a:rPr>
                    <a:t>ОТРЯД СОВООБРАЗНЫЕ</a:t>
                  </a:r>
                  <a:endParaRPr lang="zh-CN" altLang="en-US" b="1" dirty="0">
                    <a:solidFill>
                      <a:srgbClr val="2D6B81"/>
                    </a:solidFill>
                    <a:latin typeface="Arial"/>
                    <a:ea typeface="微软雅黑"/>
                    <a:sym typeface="Arial"/>
                  </a:endParaRPr>
                </a:p>
              </p:txBody>
            </p:sp>
          </p:grpSp>
          <p:sp>
            <p:nvSpPr>
              <p:cNvPr id="174" name="Прямоугольник 173"/>
              <p:cNvSpPr/>
              <p:nvPr/>
            </p:nvSpPr>
            <p:spPr>
              <a:xfrm>
                <a:off x="247182" y="5948645"/>
                <a:ext cx="432048" cy="4252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2078" name="Picture 30" descr="https://i.artfile.ru/3000x2006_715943_%5bwww.ArtFile.ru%5d.jpg"/>
            <p:cNvPicPr>
              <a:picLocks noChangeAspect="1" noChangeArrowheads="1"/>
            </p:cNvPicPr>
            <p:nvPr/>
          </p:nvPicPr>
          <p:blipFill rotWithShape="1">
            <a:blip r:embed="rId26" cstate="email">
              <a:clrChange>
                <a:clrFrom>
                  <a:srgbClr val="FDFDFD"/>
                </a:clrFrom>
                <a:clrTo>
                  <a:srgbClr val="FDFDFD">
                    <a:alpha val="0"/>
                  </a:srgbClr>
                </a:clrTo>
              </a:clrChange>
              <a:extLst>
                <a:ext uri="{28A0092B-C50C-407E-A947-70E740481C1C}">
                  <a14:useLocalDpi xmlns:a14="http://schemas.microsoft.com/office/drawing/2010/main" val="0"/>
                </a:ext>
              </a:extLst>
            </a:blip>
            <a:srcRect/>
            <a:stretch/>
          </p:blipFill>
          <p:spPr bwMode="auto">
            <a:xfrm>
              <a:off x="4107902" y="4919309"/>
              <a:ext cx="1824404" cy="1942108"/>
            </a:xfrm>
            <a:prstGeom prst="rect">
              <a:avLst/>
            </a:prstGeom>
            <a:noFill/>
            <a:extLst>
              <a:ext uri="{909E8E84-426E-40DD-AFC4-6F175D3DCCD1}">
                <a14:hiddenFill xmlns:a14="http://schemas.microsoft.com/office/drawing/2010/main">
                  <a:solidFill>
                    <a:srgbClr val="FFFFFF"/>
                  </a:solidFill>
                </a14:hiddenFill>
              </a:ext>
            </a:extLst>
          </p:spPr>
        </p:pic>
      </p:grpSp>
      <p:sp>
        <p:nvSpPr>
          <p:cNvPr id="68" name="Управляющая кнопка: далее 67">
            <a:hlinkClick r:id="" action="ppaction://hlinkshowjump?jump=nextslide" highlightClick="1"/>
          </p:cNvPr>
          <p:cNvSpPr/>
          <p:nvPr/>
        </p:nvSpPr>
        <p:spPr>
          <a:xfrm>
            <a:off x="11376176" y="6266705"/>
            <a:ext cx="720080" cy="50405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270103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5480" y="5457700"/>
            <a:ext cx="9865096" cy="1067644"/>
          </a:xfrm>
        </p:spPr>
        <p:txBody>
          <a:bodyPr/>
          <a:lstStyle/>
          <a:p>
            <a:r>
              <a:rPr lang="ru-RU" dirty="0" smtClean="0"/>
              <a:t>Отряд </a:t>
            </a:r>
            <a:r>
              <a:rPr lang="ru-RU" dirty="0" err="1" smtClean="0"/>
              <a:t>Гусеобразные</a:t>
            </a:r>
            <a:r>
              <a:rPr lang="ru-RU" dirty="0" smtClean="0"/>
              <a:t> </a:t>
            </a:r>
            <a:br>
              <a:rPr lang="ru-RU" dirty="0" smtClean="0"/>
            </a:br>
            <a:r>
              <a:rPr lang="ru-RU" sz="2400" dirty="0" smtClean="0"/>
              <a:t>(</a:t>
            </a:r>
            <a:r>
              <a:rPr lang="en-US" sz="2400" dirty="0" err="1" smtClean="0"/>
              <a:t>Anseriformes</a:t>
            </a:r>
            <a:r>
              <a:rPr lang="ru-RU" sz="2400" dirty="0" smtClean="0"/>
              <a:t>)</a:t>
            </a:r>
            <a:endParaRPr lang="en-US" sz="2400" dirty="0"/>
          </a:p>
        </p:txBody>
      </p:sp>
      <p:sp>
        <p:nvSpPr>
          <p:cNvPr id="4" name="Пятиугольник 3"/>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5" name="Прямоугольник 4"/>
          <p:cNvSpPr/>
          <p:nvPr/>
        </p:nvSpPr>
        <p:spPr>
          <a:xfrm>
            <a:off x="551384" y="5445224"/>
            <a:ext cx="886781" cy="923330"/>
          </a:xfrm>
          <a:prstGeom prst="rect">
            <a:avLst/>
          </a:prstGeom>
          <a:noFill/>
        </p:spPr>
        <p:txBody>
          <a:bodyPr wrap="none" lIns="91440" tIns="45720" rIns="91440" bIns="45720">
            <a:spAutoFit/>
          </a:bodyPr>
          <a:lstStyle/>
          <a:p>
            <a:pPr algn="ctr"/>
            <a:r>
              <a:rPr lang="ru-RU"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10</a:t>
            </a:r>
            <a:endParaRPr lang="ru-RU"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Subtitle 2"/>
          <p:cNvSpPr txBox="1">
            <a:spLocks/>
          </p:cNvSpPr>
          <p:nvPr/>
        </p:nvSpPr>
        <p:spPr>
          <a:xfrm>
            <a:off x="4511824" y="4077072"/>
            <a:ext cx="3888432" cy="830997"/>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400" dirty="0" smtClean="0"/>
              <a:t>Семейство Утиные (</a:t>
            </a:r>
            <a:r>
              <a:rPr lang="en-US" sz="2400" dirty="0" err="1" smtClean="0"/>
              <a:t>Anatidae</a:t>
            </a:r>
            <a:r>
              <a:rPr lang="ru-RU" sz="2400" dirty="0" smtClean="0"/>
              <a:t>)</a:t>
            </a:r>
            <a:endParaRPr kumimoji="0" lang="en-US" sz="2400" b="0" i="0" u="none" strike="noStrike" kern="1200" cap="none" spc="0" normalizeH="0" baseline="0" noProof="0" dirty="0">
              <a:ln>
                <a:noFill/>
              </a:ln>
              <a:effectLst/>
              <a:uLnTx/>
              <a:uFillTx/>
              <a:latin typeface="+mn-lt"/>
              <a:ea typeface="+mn-ea"/>
              <a:cs typeface="+mn-cs"/>
            </a:endParaRPr>
          </a:p>
        </p:txBody>
      </p:sp>
      <p:pic>
        <p:nvPicPr>
          <p:cNvPr id="5122" name="Picture 2" descr="https://fareastru.birds.watch/taxons/13/fronpic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5400" y="139862"/>
            <a:ext cx="5040661" cy="3780496"/>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pic>
        <p:nvPicPr>
          <p:cNvPr id="5124" name="Picture 4" descr="https://fareastru.birds.watch/taxons/39/fronpic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84032" y="139862"/>
            <a:ext cx="5040560" cy="3780420"/>
          </a:xfrm>
          <a:prstGeom prst="rect">
            <a:avLst/>
          </a:prstGeom>
          <a:noFill/>
          <a:ln w="76200">
            <a:solidFill>
              <a:srgbClr val="00B050"/>
            </a:solidFill>
          </a:ln>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3935760" y="332656"/>
            <a:ext cx="1751856" cy="646331"/>
          </a:xfrm>
          <a:prstGeom prst="rect">
            <a:avLst/>
          </a:prstGeom>
        </p:spPr>
        <p:txBody>
          <a:bodyPr wrap="square">
            <a:spAutoFit/>
          </a:bodyPr>
          <a:lstStyle/>
          <a:p>
            <a:r>
              <a:rPr lang="ru-RU" b="1" dirty="0" smtClean="0">
                <a:solidFill>
                  <a:schemeClr val="bg1"/>
                </a:solidFill>
              </a:rPr>
              <a:t>Малый лебедь</a:t>
            </a:r>
          </a:p>
          <a:p>
            <a:r>
              <a:rPr lang="en-US" sz="1400" b="1" dirty="0" smtClean="0">
                <a:solidFill>
                  <a:schemeClr val="bg1"/>
                </a:solidFill>
              </a:rPr>
              <a:t>Cygnus </a:t>
            </a:r>
            <a:r>
              <a:rPr lang="en-US" sz="1400" b="1" dirty="0" err="1" smtClean="0">
                <a:solidFill>
                  <a:schemeClr val="bg1"/>
                </a:solidFill>
              </a:rPr>
              <a:t>bewickii</a:t>
            </a:r>
            <a:r>
              <a:rPr lang="en-US" b="1" dirty="0" smtClean="0"/>
              <a:t> </a:t>
            </a:r>
            <a:endParaRPr lang="en-US" b="1" dirty="0"/>
          </a:p>
        </p:txBody>
      </p:sp>
      <p:sp>
        <p:nvSpPr>
          <p:cNvPr id="9" name="Прямоугольник 8"/>
          <p:cNvSpPr/>
          <p:nvPr/>
        </p:nvSpPr>
        <p:spPr>
          <a:xfrm>
            <a:off x="9480376" y="188640"/>
            <a:ext cx="1751856" cy="584775"/>
          </a:xfrm>
          <a:prstGeom prst="rect">
            <a:avLst/>
          </a:prstGeom>
        </p:spPr>
        <p:txBody>
          <a:bodyPr wrap="square">
            <a:spAutoFit/>
          </a:bodyPr>
          <a:lstStyle/>
          <a:p>
            <a:r>
              <a:rPr lang="ru-RU" b="1" dirty="0" smtClean="0">
                <a:solidFill>
                  <a:schemeClr val="bg1"/>
                </a:solidFill>
              </a:rPr>
              <a:t>Кряква</a:t>
            </a:r>
          </a:p>
          <a:p>
            <a:r>
              <a:rPr lang="en-US" sz="1400" b="1" dirty="0" err="1" smtClean="0">
                <a:solidFill>
                  <a:schemeClr val="bg1"/>
                </a:solidFill>
              </a:rPr>
              <a:t>Anas</a:t>
            </a:r>
            <a:r>
              <a:rPr lang="en-US" sz="1400" b="1" dirty="0" smtClean="0">
                <a:solidFill>
                  <a:schemeClr val="bg1"/>
                </a:solidFill>
              </a:rPr>
              <a:t> </a:t>
            </a:r>
            <a:r>
              <a:rPr lang="en-US" sz="1400" b="1" dirty="0" err="1" smtClean="0">
                <a:solidFill>
                  <a:schemeClr val="bg1"/>
                </a:solidFill>
              </a:rPr>
              <a:t>platyrhynchos</a:t>
            </a:r>
            <a:endParaRPr lang="en-US" sz="1400" b="1" dirty="0">
              <a:solidFill>
                <a:schemeClr val="bg1"/>
              </a:solidFill>
            </a:endParaRPr>
          </a:p>
        </p:txBody>
      </p:sp>
      <p:sp>
        <p:nvSpPr>
          <p:cNvPr id="10" name="Управляющая кнопка: назад 9">
            <a:hlinkClick r:id="" action="ppaction://hlinkshowjump?jump=lastslideviewed" highlightClick="1"/>
          </p:cNvPr>
          <p:cNvSpPr/>
          <p:nvPr/>
        </p:nvSpPr>
        <p:spPr>
          <a:xfrm>
            <a:off x="10056440" y="6237312"/>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Управляющая кнопка: далее 10">
            <a:hlinkClick r:id="" action="ppaction://hlinkshowjump?jump=nextslide" highlightClick="1"/>
          </p:cNvPr>
          <p:cNvSpPr/>
          <p:nvPr/>
        </p:nvSpPr>
        <p:spPr>
          <a:xfrm>
            <a:off x="10704512" y="6237312"/>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омой 11">
            <a:hlinkClick r:id="" action="ppaction://hlinkshowjump?jump=firstslide" highlightClick="1"/>
          </p:cNvPr>
          <p:cNvSpPr/>
          <p:nvPr/>
        </p:nvSpPr>
        <p:spPr>
          <a:xfrm>
            <a:off x="11463672" y="6129300"/>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5054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5052525" y="3310682"/>
            <a:ext cx="609600" cy="609600"/>
          </a:xfrm>
          <a:prstGeom prst="rect">
            <a:avLst/>
          </a:prstGeom>
        </p:spPr>
      </p:pic>
      <p:sp>
        <p:nvSpPr>
          <p:cNvPr id="14" name="Пятиугольник 13">
            <a:hlinkClick r:id="rId10" action="ppaction://hlinksldjump"/>
          </p:cNvPr>
          <p:cNvSpPr/>
          <p:nvPr/>
        </p:nvSpPr>
        <p:spPr>
          <a:xfrm>
            <a:off x="8688288" y="4293096"/>
            <a:ext cx="1584176" cy="2880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ПОДРОБНЕЕ</a:t>
            </a:r>
            <a:endParaRPr lang="ru-RU" b="1" dirty="0"/>
          </a:p>
        </p:txBody>
      </p:sp>
      <p:sp>
        <p:nvSpPr>
          <p:cNvPr id="15" name="Управляющая кнопка: в начало 14">
            <a:hlinkClick r:id="rId11" action="ppaction://hlinksldjump" highlightClick="1"/>
          </p:cNvPr>
          <p:cNvSpPr/>
          <p:nvPr/>
        </p:nvSpPr>
        <p:spPr>
          <a:xfrm>
            <a:off x="11463672" y="5733256"/>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zvuki_zhivotnyh_-_utk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601199" y="3310682"/>
            <a:ext cx="609600" cy="609600"/>
          </a:xfrm>
          <a:prstGeom prst="rect">
            <a:avLst/>
          </a:prstGeom>
        </p:spPr>
      </p:pic>
    </p:spTree>
    <p:extLst>
      <p:ext uri="{BB962C8B-B14F-4D97-AF65-F5344CB8AC3E}">
        <p14:creationId xmlns:p14="http://schemas.microsoft.com/office/powerpoint/2010/main" val="39970520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306"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ый треугольник 10"/>
          <p:cNvSpPr/>
          <p:nvPr/>
        </p:nvSpPr>
        <p:spPr>
          <a:xfrm flipH="1">
            <a:off x="4655840" y="1484784"/>
            <a:ext cx="7536160" cy="5373216"/>
          </a:xfrm>
          <a:prstGeom prst="rtTriangle">
            <a:avLst/>
          </a:prstGeom>
          <a:solidFill>
            <a:srgbClr val="CAE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p:cNvSpPr>
            <a:spLocks noGrp="1"/>
          </p:cNvSpPr>
          <p:nvPr>
            <p:ph type="ctrTitle"/>
          </p:nvPr>
        </p:nvSpPr>
        <p:spPr>
          <a:xfrm>
            <a:off x="0" y="6021288"/>
            <a:ext cx="8434459" cy="836712"/>
          </a:xfrm>
        </p:spPr>
        <p:txBody>
          <a:bodyPr/>
          <a:lstStyle/>
          <a:p>
            <a:r>
              <a:rPr lang="ru-RU" dirty="0" smtClean="0"/>
              <a:t>Отряд </a:t>
            </a:r>
            <a:r>
              <a:rPr lang="ru-RU" dirty="0" err="1" smtClean="0"/>
              <a:t>ГУСЕобразные</a:t>
            </a:r>
            <a:endParaRPr lang="en-US" dirty="0"/>
          </a:p>
        </p:txBody>
      </p:sp>
      <p:sp>
        <p:nvSpPr>
          <p:cNvPr id="4" name="Slide Number Placeholder 3"/>
          <p:cNvSpPr>
            <a:spLocks noGrp="1"/>
          </p:cNvSpPr>
          <p:nvPr>
            <p:ph type="sldNum" sz="quarter" idx="15"/>
          </p:nvPr>
        </p:nvSpPr>
        <p:spPr/>
        <p:txBody>
          <a:bodyPr/>
          <a:lstStyle/>
          <a:p>
            <a:fld id="{FC1CF07D-8B3F-4D32-B059-0039CEA46DB1}" type="slidenum">
              <a:rPr lang="en-US" smtClean="0"/>
              <a:pPr/>
              <a:t>41</a:t>
            </a:fld>
            <a:endParaRPr lang="en-US"/>
          </a:p>
        </p:txBody>
      </p:sp>
      <p:sp>
        <p:nvSpPr>
          <p:cNvPr id="6" name="Прямоугольник 5"/>
          <p:cNvSpPr/>
          <p:nvPr/>
        </p:nvSpPr>
        <p:spPr>
          <a:xfrm>
            <a:off x="263352" y="152636"/>
            <a:ext cx="5857328" cy="2808312"/>
          </a:xfrm>
          <a:prstGeom prst="rect">
            <a:avLst/>
          </a:prstGeom>
          <a:solidFill>
            <a:schemeClr val="accent5">
              <a:lumMod val="20000"/>
              <a:lumOff val="80000"/>
              <a:alpha val="79000"/>
            </a:schemeClr>
          </a:solidFill>
          <a:ln>
            <a:solidFill>
              <a:srgbClr val="CAE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6240016" y="152636"/>
            <a:ext cx="5760640" cy="2808312"/>
          </a:xfrm>
          <a:prstGeom prst="rect">
            <a:avLst/>
          </a:prstGeom>
          <a:solidFill>
            <a:srgbClr val="99FF99">
              <a:alpha val="70000"/>
            </a:srgbClr>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263352" y="3212976"/>
            <a:ext cx="5857328" cy="2808312"/>
          </a:xfrm>
          <a:prstGeom prst="rect">
            <a:avLst/>
          </a:prstGeom>
          <a:solidFill>
            <a:schemeClr val="accent2">
              <a:lumMod val="20000"/>
              <a:lumOff val="80000"/>
              <a:alpha val="74000"/>
            </a:schemeClr>
          </a:solidFill>
          <a:ln>
            <a:solidFill>
              <a:srgbClr val="FB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2">
                  <a:lumMod val="20000"/>
                  <a:lumOff val="80000"/>
                </a:schemeClr>
              </a:solidFill>
            </a:endParaRPr>
          </a:p>
        </p:txBody>
      </p:sp>
      <p:sp>
        <p:nvSpPr>
          <p:cNvPr id="9" name="Прямоугольник 8"/>
          <p:cNvSpPr/>
          <p:nvPr/>
        </p:nvSpPr>
        <p:spPr>
          <a:xfrm>
            <a:off x="6240016" y="3196989"/>
            <a:ext cx="5760640" cy="2808312"/>
          </a:xfrm>
          <a:prstGeom prst="rect">
            <a:avLst/>
          </a:prstGeom>
          <a:solidFill>
            <a:srgbClr val="FFFFCC">
              <a:alpha val="69804"/>
            </a:srgbClr>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00"/>
              </a:solidFill>
            </a:endParaRPr>
          </a:p>
        </p:txBody>
      </p:sp>
      <p:pic>
        <p:nvPicPr>
          <p:cNvPr id="111620" name="Picture 4" descr="https://fareastru.birds.watch/taxons/31/fronpic1.jpg"/>
          <p:cNvPicPr>
            <a:picLocks noChangeAspect="1" noChangeArrowheads="1"/>
          </p:cNvPicPr>
          <p:nvPr/>
        </p:nvPicPr>
        <p:blipFill>
          <a:blip r:embed="rId3" cstate="print"/>
          <a:srcRect/>
          <a:stretch>
            <a:fillRect/>
          </a:stretch>
        </p:blipFill>
        <p:spPr bwMode="auto">
          <a:xfrm>
            <a:off x="6456040" y="332656"/>
            <a:ext cx="3264363" cy="2448272"/>
          </a:xfrm>
          <a:prstGeom prst="rect">
            <a:avLst/>
          </a:prstGeom>
          <a:noFill/>
          <a:ln w="28575">
            <a:solidFill>
              <a:srgbClr val="FF0000"/>
            </a:solidFill>
          </a:ln>
        </p:spPr>
      </p:pic>
      <p:sp>
        <p:nvSpPr>
          <p:cNvPr id="13" name="Прямоугольник 12"/>
          <p:cNvSpPr/>
          <p:nvPr/>
        </p:nvSpPr>
        <p:spPr>
          <a:xfrm>
            <a:off x="9912424" y="332656"/>
            <a:ext cx="1607840" cy="584775"/>
          </a:xfrm>
          <a:prstGeom prst="rect">
            <a:avLst/>
          </a:prstGeom>
        </p:spPr>
        <p:txBody>
          <a:bodyPr wrap="square">
            <a:spAutoFit/>
          </a:bodyPr>
          <a:lstStyle/>
          <a:p>
            <a:r>
              <a:rPr lang="ru-RU" b="1" dirty="0" smtClean="0"/>
              <a:t>Мандаринка</a:t>
            </a:r>
          </a:p>
          <a:p>
            <a:r>
              <a:rPr lang="en-US" sz="1400" b="1" dirty="0" smtClean="0"/>
              <a:t>Aix </a:t>
            </a:r>
            <a:r>
              <a:rPr lang="en-US" sz="1400" b="1" dirty="0" err="1" smtClean="0"/>
              <a:t>galericulata</a:t>
            </a:r>
            <a:endParaRPr lang="en-US" sz="1400" b="1" dirty="0"/>
          </a:p>
        </p:txBody>
      </p:sp>
      <p:pic>
        <p:nvPicPr>
          <p:cNvPr id="111622" name="Picture 6" descr="https://fareastru.birds.watch/taxons/41/fronpic1.jpg"/>
          <p:cNvPicPr>
            <a:picLocks noChangeAspect="1" noChangeArrowheads="1"/>
          </p:cNvPicPr>
          <p:nvPr/>
        </p:nvPicPr>
        <p:blipFill>
          <a:blip r:embed="rId4" cstate="print"/>
          <a:srcRect/>
          <a:stretch>
            <a:fillRect/>
          </a:stretch>
        </p:blipFill>
        <p:spPr bwMode="auto">
          <a:xfrm>
            <a:off x="479376" y="3356992"/>
            <a:ext cx="3252192" cy="2439144"/>
          </a:xfrm>
          <a:prstGeom prst="rect">
            <a:avLst/>
          </a:prstGeom>
          <a:noFill/>
          <a:ln w="28575">
            <a:solidFill>
              <a:srgbClr val="FF0000"/>
            </a:solidFill>
          </a:ln>
        </p:spPr>
      </p:pic>
      <p:sp>
        <p:nvSpPr>
          <p:cNvPr id="15" name="Прямоугольник 14"/>
          <p:cNvSpPr/>
          <p:nvPr/>
        </p:nvSpPr>
        <p:spPr>
          <a:xfrm>
            <a:off x="4007768" y="3356992"/>
            <a:ext cx="1607840" cy="584775"/>
          </a:xfrm>
          <a:prstGeom prst="rect">
            <a:avLst/>
          </a:prstGeom>
        </p:spPr>
        <p:txBody>
          <a:bodyPr wrap="square">
            <a:spAutoFit/>
          </a:bodyPr>
          <a:lstStyle/>
          <a:p>
            <a:r>
              <a:rPr lang="ru-RU" b="1" dirty="0" smtClean="0"/>
              <a:t>Шилохвость</a:t>
            </a:r>
          </a:p>
          <a:p>
            <a:r>
              <a:rPr lang="en-US" sz="1400" b="1" dirty="0" err="1" smtClean="0"/>
              <a:t>Anas</a:t>
            </a:r>
            <a:r>
              <a:rPr lang="en-US" sz="1400" b="1" dirty="0" smtClean="0"/>
              <a:t> </a:t>
            </a:r>
            <a:r>
              <a:rPr lang="en-US" sz="1400" b="1" dirty="0" err="1" smtClean="0"/>
              <a:t>acuta</a:t>
            </a:r>
            <a:endParaRPr lang="en-US" sz="1400" b="1" dirty="0"/>
          </a:p>
        </p:txBody>
      </p:sp>
      <p:pic>
        <p:nvPicPr>
          <p:cNvPr id="111624" name="Picture 8" descr="https://fareastru.birds.watch/taxons/43/fronpic1.jpg"/>
          <p:cNvPicPr>
            <a:picLocks noChangeAspect="1" noChangeArrowheads="1"/>
          </p:cNvPicPr>
          <p:nvPr/>
        </p:nvPicPr>
        <p:blipFill>
          <a:blip r:embed="rId5" cstate="print"/>
          <a:srcRect/>
          <a:stretch>
            <a:fillRect/>
          </a:stretch>
        </p:blipFill>
        <p:spPr bwMode="auto">
          <a:xfrm>
            <a:off x="407368" y="332656"/>
            <a:ext cx="3264363" cy="2448272"/>
          </a:xfrm>
          <a:prstGeom prst="rect">
            <a:avLst/>
          </a:prstGeom>
          <a:noFill/>
          <a:ln w="28575">
            <a:solidFill>
              <a:srgbClr val="FF0000"/>
            </a:solidFill>
          </a:ln>
        </p:spPr>
      </p:pic>
      <p:sp>
        <p:nvSpPr>
          <p:cNvPr id="17" name="Прямоугольник 16"/>
          <p:cNvSpPr/>
          <p:nvPr/>
        </p:nvSpPr>
        <p:spPr>
          <a:xfrm>
            <a:off x="3791744" y="404664"/>
            <a:ext cx="1944216" cy="584775"/>
          </a:xfrm>
          <a:prstGeom prst="rect">
            <a:avLst/>
          </a:prstGeom>
        </p:spPr>
        <p:txBody>
          <a:bodyPr wrap="square">
            <a:spAutoFit/>
          </a:bodyPr>
          <a:lstStyle/>
          <a:p>
            <a:r>
              <a:rPr lang="ru-RU" b="1" dirty="0" smtClean="0"/>
              <a:t>Широконоска</a:t>
            </a:r>
          </a:p>
          <a:p>
            <a:r>
              <a:rPr lang="en-US" sz="1400" b="1" dirty="0" err="1" smtClean="0"/>
              <a:t>Anas</a:t>
            </a:r>
            <a:r>
              <a:rPr lang="en-US" sz="1400" b="1" dirty="0" smtClean="0"/>
              <a:t> </a:t>
            </a:r>
            <a:r>
              <a:rPr lang="en-US" sz="1400" b="1" dirty="0" err="1" smtClean="0"/>
              <a:t>clypeata</a:t>
            </a:r>
            <a:endParaRPr lang="en-US" sz="1400" b="1" dirty="0"/>
          </a:p>
        </p:txBody>
      </p:sp>
      <p:pic>
        <p:nvPicPr>
          <p:cNvPr id="111626" name="Picture 10" descr="https://fareastru.birds.watch/taxons/36/fronpic1.jpg"/>
          <p:cNvPicPr>
            <a:picLocks noChangeAspect="1" noChangeArrowheads="1"/>
          </p:cNvPicPr>
          <p:nvPr/>
        </p:nvPicPr>
        <p:blipFill>
          <a:blip r:embed="rId6" cstate="print"/>
          <a:srcRect/>
          <a:stretch>
            <a:fillRect/>
          </a:stretch>
        </p:blipFill>
        <p:spPr bwMode="auto">
          <a:xfrm>
            <a:off x="6456040" y="3356992"/>
            <a:ext cx="3216357" cy="2412268"/>
          </a:xfrm>
          <a:prstGeom prst="rect">
            <a:avLst/>
          </a:prstGeom>
          <a:noFill/>
          <a:ln w="28575">
            <a:solidFill>
              <a:srgbClr val="FF0000"/>
            </a:solidFill>
          </a:ln>
        </p:spPr>
      </p:pic>
      <p:sp>
        <p:nvSpPr>
          <p:cNvPr id="19" name="Прямоугольник 18"/>
          <p:cNvSpPr/>
          <p:nvPr/>
        </p:nvSpPr>
        <p:spPr>
          <a:xfrm>
            <a:off x="9768408" y="3356992"/>
            <a:ext cx="2111896" cy="646331"/>
          </a:xfrm>
          <a:prstGeom prst="rect">
            <a:avLst/>
          </a:prstGeom>
        </p:spPr>
        <p:txBody>
          <a:bodyPr wrap="square">
            <a:spAutoFit/>
          </a:bodyPr>
          <a:lstStyle/>
          <a:p>
            <a:r>
              <a:rPr lang="ru-RU" b="1" dirty="0" err="1" smtClean="0"/>
              <a:t>Клоктун</a:t>
            </a:r>
            <a:endParaRPr lang="ru-RU" b="1" dirty="0" smtClean="0"/>
          </a:p>
          <a:p>
            <a:r>
              <a:rPr lang="en-US" sz="1400" b="1" dirty="0" err="1" smtClean="0"/>
              <a:t>Anas</a:t>
            </a:r>
            <a:r>
              <a:rPr lang="en-US" sz="1400" b="1" dirty="0" smtClean="0"/>
              <a:t> </a:t>
            </a:r>
            <a:r>
              <a:rPr lang="en-US" sz="1400" b="1" dirty="0" err="1" smtClean="0"/>
              <a:t>formosa</a:t>
            </a:r>
            <a:r>
              <a:rPr lang="en-US" b="1" dirty="0" smtClean="0"/>
              <a:t> </a:t>
            </a:r>
            <a:endParaRPr lang="en-US" b="1" dirty="0"/>
          </a:p>
        </p:txBody>
      </p:sp>
      <p:sp>
        <p:nvSpPr>
          <p:cNvPr id="20" name="Прямоугольник 19"/>
          <p:cNvSpPr/>
          <p:nvPr/>
        </p:nvSpPr>
        <p:spPr>
          <a:xfrm>
            <a:off x="3935760" y="2420888"/>
            <a:ext cx="2070439" cy="369332"/>
          </a:xfrm>
          <a:prstGeom prst="rect">
            <a:avLst/>
          </a:prstGeom>
        </p:spPr>
        <p:txBody>
          <a:bodyPr wrap="none">
            <a:spAutoFit/>
          </a:bodyPr>
          <a:lstStyle/>
          <a:p>
            <a:r>
              <a:rPr lang="ru-RU" dirty="0" smtClean="0"/>
              <a:t>Семейство Утиные </a:t>
            </a:r>
            <a:endParaRPr lang="ru-RU" dirty="0"/>
          </a:p>
        </p:txBody>
      </p:sp>
      <p:sp>
        <p:nvSpPr>
          <p:cNvPr id="21" name="Прямоугольник 20"/>
          <p:cNvSpPr/>
          <p:nvPr/>
        </p:nvSpPr>
        <p:spPr>
          <a:xfrm>
            <a:off x="9840416" y="2348880"/>
            <a:ext cx="2070439" cy="369332"/>
          </a:xfrm>
          <a:prstGeom prst="rect">
            <a:avLst/>
          </a:prstGeom>
        </p:spPr>
        <p:txBody>
          <a:bodyPr wrap="none">
            <a:spAutoFit/>
          </a:bodyPr>
          <a:lstStyle/>
          <a:p>
            <a:r>
              <a:rPr lang="ru-RU" dirty="0" smtClean="0"/>
              <a:t>Семейство Утиные </a:t>
            </a:r>
            <a:endParaRPr lang="ru-RU" dirty="0"/>
          </a:p>
        </p:txBody>
      </p:sp>
      <p:sp>
        <p:nvSpPr>
          <p:cNvPr id="22" name="Прямоугольник 21"/>
          <p:cNvSpPr/>
          <p:nvPr/>
        </p:nvSpPr>
        <p:spPr>
          <a:xfrm>
            <a:off x="3935760" y="5445224"/>
            <a:ext cx="2070439" cy="369332"/>
          </a:xfrm>
          <a:prstGeom prst="rect">
            <a:avLst/>
          </a:prstGeom>
        </p:spPr>
        <p:txBody>
          <a:bodyPr wrap="none">
            <a:spAutoFit/>
          </a:bodyPr>
          <a:lstStyle/>
          <a:p>
            <a:r>
              <a:rPr lang="ru-RU" dirty="0" smtClean="0"/>
              <a:t>Семейство Утиные </a:t>
            </a:r>
            <a:endParaRPr lang="ru-RU" dirty="0"/>
          </a:p>
        </p:txBody>
      </p:sp>
      <p:sp>
        <p:nvSpPr>
          <p:cNvPr id="23" name="Прямоугольник 22"/>
          <p:cNvSpPr/>
          <p:nvPr/>
        </p:nvSpPr>
        <p:spPr>
          <a:xfrm>
            <a:off x="9768408" y="5373216"/>
            <a:ext cx="2070439" cy="369332"/>
          </a:xfrm>
          <a:prstGeom prst="rect">
            <a:avLst/>
          </a:prstGeom>
        </p:spPr>
        <p:txBody>
          <a:bodyPr wrap="none">
            <a:spAutoFit/>
          </a:bodyPr>
          <a:lstStyle/>
          <a:p>
            <a:r>
              <a:rPr lang="ru-RU" dirty="0" smtClean="0"/>
              <a:t>Семейство Утиные </a:t>
            </a:r>
            <a:endParaRPr lang="ru-RU" dirty="0"/>
          </a:p>
        </p:txBody>
      </p:sp>
      <p:sp>
        <p:nvSpPr>
          <p:cNvPr id="24" name="Управляющая кнопка: назад 23">
            <a:hlinkClick r:id="" action="ppaction://hlinkshowjump?jump=lastslideviewed" highlightClick="1"/>
          </p:cNvPr>
          <p:cNvSpPr/>
          <p:nvPr/>
        </p:nvSpPr>
        <p:spPr>
          <a:xfrm>
            <a:off x="10056440" y="6237312"/>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Управляющая кнопка: далее 24">
            <a:hlinkClick r:id="" action="ppaction://hlinkshowjump?jump=nextslide" highlightClick="1"/>
          </p:cNvPr>
          <p:cNvSpPr/>
          <p:nvPr/>
        </p:nvSpPr>
        <p:spPr>
          <a:xfrm>
            <a:off x="10704512" y="6237312"/>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Управляющая кнопка: домой 25">
            <a:hlinkClick r:id="" action="ppaction://hlinkshowjump?jump=firstslide" highlightClick="1"/>
          </p:cNvPr>
          <p:cNvSpPr/>
          <p:nvPr/>
        </p:nvSpPr>
        <p:spPr>
          <a:xfrm>
            <a:off x="11463672" y="6129300"/>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Управляющая кнопка: в начало 26">
            <a:hlinkClick r:id="rId7" action="ppaction://hlinksldjump" highlightClick="1"/>
          </p:cNvPr>
          <p:cNvSpPr/>
          <p:nvPr/>
        </p:nvSpPr>
        <p:spPr>
          <a:xfrm>
            <a:off x="11463672" y="5733256"/>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 name="Picture 25"/>
          <p:cNvPicPr>
            <a:picLocks noChangeAspect="1" noChangeArrowheads="1"/>
          </p:cNvPicPr>
          <p:nvPr/>
        </p:nvPicPr>
        <p:blipFill>
          <a:blip r:embed="rId8" cstate="email"/>
          <a:srcRect/>
          <a:stretch>
            <a:fillRect/>
          </a:stretch>
        </p:blipFill>
        <p:spPr bwMode="auto">
          <a:xfrm>
            <a:off x="11478843" y="4790227"/>
            <a:ext cx="447327" cy="600033"/>
          </a:xfrm>
          <a:prstGeom prst="rect">
            <a:avLst/>
          </a:prstGeom>
          <a:noFill/>
          <a:ln w="9525">
            <a:noFill/>
            <a:miter lim="800000"/>
            <a:headEnd/>
            <a:tailEnd/>
          </a:ln>
          <a:effectLst/>
        </p:spPr>
      </p:pic>
      <p:pic>
        <p:nvPicPr>
          <p:cNvPr id="29" name="Picture 25"/>
          <p:cNvPicPr>
            <a:picLocks noChangeAspect="1" noChangeArrowheads="1"/>
          </p:cNvPicPr>
          <p:nvPr/>
        </p:nvPicPr>
        <p:blipFill>
          <a:blip r:embed="rId8" cstate="email"/>
          <a:srcRect/>
          <a:stretch>
            <a:fillRect/>
          </a:stretch>
        </p:blipFill>
        <p:spPr bwMode="auto">
          <a:xfrm>
            <a:off x="11389672" y="1732736"/>
            <a:ext cx="447327" cy="600033"/>
          </a:xfrm>
          <a:prstGeom prst="rect">
            <a:avLst/>
          </a:prstGeom>
          <a:noFill/>
          <a:ln w="9525">
            <a:noFill/>
            <a:miter lim="800000"/>
            <a:headEnd/>
            <a:tailEnd/>
          </a:ln>
          <a:effectLst/>
        </p:spPr>
      </p:pic>
      <p:sp>
        <p:nvSpPr>
          <p:cNvPr id="30" name="TextBox 29"/>
          <p:cNvSpPr txBox="1"/>
          <p:nvPr/>
        </p:nvSpPr>
        <p:spPr>
          <a:xfrm>
            <a:off x="3778287" y="960980"/>
            <a:ext cx="830677" cy="707886"/>
          </a:xfrm>
          <a:prstGeom prst="rect">
            <a:avLst/>
          </a:prstGeom>
          <a:noFill/>
        </p:spPr>
        <p:txBody>
          <a:bodyPr wrap="none" rtlCol="0">
            <a:spAutoFit/>
          </a:bodyPr>
          <a:lstStyle/>
          <a:p>
            <a:endParaRPr lang="ru-RU" sz="1000" dirty="0" smtClean="0">
              <a:solidFill>
                <a:schemeClr val="accent1">
                  <a:lumMod val="75000"/>
                </a:schemeClr>
              </a:solidFill>
            </a:endParaRPr>
          </a:p>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Пролетный </a:t>
            </a:r>
          </a:p>
          <a:p>
            <a:r>
              <a:rPr lang="ru-RU" sz="1000" dirty="0" smtClean="0">
                <a:solidFill>
                  <a:schemeClr val="accent1">
                    <a:lumMod val="75000"/>
                  </a:schemeClr>
                </a:solidFill>
              </a:rPr>
              <a:t>Редкий </a:t>
            </a:r>
          </a:p>
        </p:txBody>
      </p:sp>
      <p:sp>
        <p:nvSpPr>
          <p:cNvPr id="31" name="TextBox 30"/>
          <p:cNvSpPr txBox="1"/>
          <p:nvPr/>
        </p:nvSpPr>
        <p:spPr>
          <a:xfrm>
            <a:off x="9832025" y="1200738"/>
            <a:ext cx="1359668" cy="553998"/>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Пролетный </a:t>
            </a:r>
          </a:p>
          <a:p>
            <a:r>
              <a:rPr lang="ru-RU" sz="1000" dirty="0" smtClean="0">
                <a:solidFill>
                  <a:schemeClr val="accent1">
                    <a:lumMod val="75000"/>
                  </a:schemeClr>
                </a:solidFill>
              </a:rPr>
              <a:t>Редкий, охраняемый </a:t>
            </a:r>
          </a:p>
        </p:txBody>
      </p:sp>
      <p:sp>
        <p:nvSpPr>
          <p:cNvPr id="32" name="TextBox 31"/>
          <p:cNvSpPr txBox="1"/>
          <p:nvPr/>
        </p:nvSpPr>
        <p:spPr>
          <a:xfrm>
            <a:off x="3981011" y="4160113"/>
            <a:ext cx="830677" cy="553998"/>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Пролетный </a:t>
            </a:r>
          </a:p>
          <a:p>
            <a:r>
              <a:rPr lang="ru-RU" sz="1000" dirty="0" smtClean="0">
                <a:solidFill>
                  <a:schemeClr val="accent1">
                    <a:lumMod val="75000"/>
                  </a:schemeClr>
                </a:solidFill>
              </a:rPr>
              <a:t>Редкий </a:t>
            </a:r>
          </a:p>
        </p:txBody>
      </p:sp>
      <p:sp>
        <p:nvSpPr>
          <p:cNvPr id="33" name="TextBox 32"/>
          <p:cNvSpPr txBox="1"/>
          <p:nvPr/>
        </p:nvSpPr>
        <p:spPr>
          <a:xfrm>
            <a:off x="9768408" y="4225917"/>
            <a:ext cx="1359668" cy="553998"/>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Пролетный </a:t>
            </a:r>
          </a:p>
          <a:p>
            <a:r>
              <a:rPr lang="ru-RU" sz="1000" dirty="0" smtClean="0">
                <a:solidFill>
                  <a:schemeClr val="accent1">
                    <a:lumMod val="75000"/>
                  </a:schemeClr>
                </a:solidFill>
              </a:rPr>
              <a:t>Редкий, охраняемый </a:t>
            </a:r>
          </a:p>
        </p:txBody>
      </p:sp>
    </p:spTree>
    <p:extLst>
      <p:ext uri="{BB962C8B-B14F-4D97-AF65-F5344CB8AC3E}">
        <p14:creationId xmlns:p14="http://schemas.microsoft.com/office/powerpoint/2010/main" val="17498485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9536" y="5445224"/>
            <a:ext cx="9865096" cy="1067644"/>
          </a:xfrm>
        </p:spPr>
        <p:txBody>
          <a:bodyPr/>
          <a:lstStyle/>
          <a:p>
            <a:r>
              <a:rPr lang="ru-RU" dirty="0" smtClean="0"/>
              <a:t>Отряд стрижеобразные</a:t>
            </a:r>
            <a:br>
              <a:rPr lang="ru-RU" dirty="0" smtClean="0"/>
            </a:br>
            <a:r>
              <a:rPr lang="en-US" sz="2400" dirty="0" smtClean="0"/>
              <a:t>(</a:t>
            </a:r>
            <a:r>
              <a:rPr lang="en-US" sz="2400" dirty="0" err="1" smtClean="0"/>
              <a:t>Apodiformes</a:t>
            </a:r>
            <a:r>
              <a:rPr lang="en-US" sz="2400" dirty="0" smtClean="0"/>
              <a:t>)</a:t>
            </a:r>
            <a:endParaRPr lang="en-US" sz="2400" dirty="0"/>
          </a:p>
        </p:txBody>
      </p:sp>
      <p:sp>
        <p:nvSpPr>
          <p:cNvPr id="4" name="Пятиугольник 3"/>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5" name="Прямоугольник 4"/>
          <p:cNvSpPr/>
          <p:nvPr/>
        </p:nvSpPr>
        <p:spPr>
          <a:xfrm>
            <a:off x="551384" y="5445224"/>
            <a:ext cx="886781" cy="923330"/>
          </a:xfrm>
          <a:prstGeom prst="rect">
            <a:avLst/>
          </a:prstGeom>
          <a:noFill/>
        </p:spPr>
        <p:txBody>
          <a:bodyPr wrap="none" lIns="91440" tIns="45720" rIns="91440" bIns="45720">
            <a:spAutoFit/>
          </a:bodyPr>
          <a:lstStyle/>
          <a:p>
            <a:pPr algn="ctr"/>
            <a:r>
              <a:rPr lang="ru-RU"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a:t>
            </a:r>
            <a:r>
              <a:rPr lang="ru-RU"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1</a:t>
            </a:r>
            <a:endParaRPr lang="ru-RU"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7" name="Subtitle 2"/>
          <p:cNvSpPr txBox="1">
            <a:spLocks/>
          </p:cNvSpPr>
          <p:nvPr/>
        </p:nvSpPr>
        <p:spPr>
          <a:xfrm>
            <a:off x="4223792" y="4102685"/>
            <a:ext cx="3888432" cy="830997"/>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400" dirty="0" smtClean="0"/>
              <a:t>Семейство </a:t>
            </a:r>
            <a:r>
              <a:rPr lang="ru-RU" sz="2400" dirty="0" err="1" smtClean="0"/>
              <a:t>Стрижевые</a:t>
            </a:r>
            <a:r>
              <a:rPr lang="ru-RU" sz="2400" dirty="0" smtClean="0"/>
              <a:t> (</a:t>
            </a:r>
            <a:r>
              <a:rPr lang="en-US" sz="2400" dirty="0" err="1" smtClean="0"/>
              <a:t>Anodidae</a:t>
            </a:r>
            <a:r>
              <a:rPr lang="ru-RU" sz="2400" dirty="0" smtClean="0"/>
              <a:t>)</a:t>
            </a:r>
            <a:endParaRPr kumimoji="0" lang="en-US" sz="2400" b="0" i="0" u="none" strike="noStrike" kern="1200" cap="none" spc="0" normalizeH="0" baseline="0" noProof="0" dirty="0">
              <a:ln>
                <a:noFill/>
              </a:ln>
              <a:solidFill>
                <a:schemeClr val="accent3"/>
              </a:solidFill>
              <a:effectLst/>
              <a:uLnTx/>
              <a:uFillTx/>
              <a:latin typeface="+mn-lt"/>
              <a:ea typeface="+mn-ea"/>
              <a:cs typeface="+mn-cs"/>
            </a:endParaRPr>
          </a:p>
        </p:txBody>
      </p:sp>
      <p:sp>
        <p:nvSpPr>
          <p:cNvPr id="8" name="Subtitle 2"/>
          <p:cNvSpPr txBox="1">
            <a:spLocks/>
          </p:cNvSpPr>
          <p:nvPr/>
        </p:nvSpPr>
        <p:spPr>
          <a:xfrm>
            <a:off x="695400" y="4082622"/>
            <a:ext cx="3456384" cy="584775"/>
          </a:xfrm>
          <a:prstGeom prst="rect">
            <a:avLst/>
          </a:prstGeom>
          <a:solidFill>
            <a:schemeClr val="accent5">
              <a:lumMod val="20000"/>
              <a:lumOff val="80000"/>
            </a:schemeClr>
          </a:solidFill>
          <a:ln>
            <a:solidFill>
              <a:srgbClr val="40A8F1"/>
            </a:solidFill>
          </a:ln>
        </p:spPr>
        <p:txBody>
          <a:bodyPr vert="horz" wrap="square" lIns="274320" tIns="45720" rIns="0" bIns="45720" rtlCol="0">
            <a:spAutoFit/>
          </a:bodyPr>
          <a:lstStyle/>
          <a:p>
            <a:r>
              <a:rPr lang="ru-RU" b="1" dirty="0" err="1"/>
              <a:t>Колючехвостый</a:t>
            </a:r>
            <a:r>
              <a:rPr lang="ru-RU" b="1" dirty="0"/>
              <a:t> стриж</a:t>
            </a:r>
          </a:p>
          <a:p>
            <a:r>
              <a:rPr lang="en-US" sz="1400" b="1" dirty="0" err="1"/>
              <a:t>Hirundapus</a:t>
            </a:r>
            <a:r>
              <a:rPr lang="en-US" sz="1400" b="1" dirty="0"/>
              <a:t> </a:t>
            </a:r>
            <a:r>
              <a:rPr lang="en-US" sz="1400" b="1" dirty="0" err="1"/>
              <a:t>caudacutus</a:t>
            </a:r>
            <a:endParaRPr lang="en-US" sz="1400" b="1" dirty="0"/>
          </a:p>
        </p:txBody>
      </p:sp>
      <p:sp>
        <p:nvSpPr>
          <p:cNvPr id="9" name="Subtitle 2"/>
          <p:cNvSpPr txBox="1">
            <a:spLocks/>
          </p:cNvSpPr>
          <p:nvPr/>
        </p:nvSpPr>
        <p:spPr>
          <a:xfrm>
            <a:off x="8184232" y="4108503"/>
            <a:ext cx="3360770" cy="584775"/>
          </a:xfrm>
          <a:prstGeom prst="rect">
            <a:avLst/>
          </a:prstGeom>
          <a:solidFill>
            <a:schemeClr val="accent5">
              <a:lumMod val="20000"/>
              <a:lumOff val="80000"/>
            </a:schemeClr>
          </a:solidFill>
          <a:ln>
            <a:solidFill>
              <a:srgbClr val="40A8F1"/>
            </a:solidFill>
          </a:ln>
        </p:spPr>
        <p:txBody>
          <a:bodyPr vert="horz" wrap="square" lIns="274320" tIns="45720" rIns="0" bIns="45720" rtlCol="0">
            <a:spAutoFit/>
          </a:bodyPr>
          <a:lstStyle/>
          <a:p>
            <a:r>
              <a:rPr lang="ru-RU" b="1" dirty="0" err="1"/>
              <a:t>Белопоясный</a:t>
            </a:r>
            <a:r>
              <a:rPr lang="ru-RU" b="1" dirty="0"/>
              <a:t> стриж</a:t>
            </a:r>
          </a:p>
          <a:p>
            <a:r>
              <a:rPr lang="en-US" sz="1400" b="1" dirty="0"/>
              <a:t>Apus </a:t>
            </a:r>
            <a:r>
              <a:rPr lang="en-US" sz="1400" b="1" dirty="0" err="1"/>
              <a:t>pacificus</a:t>
            </a:r>
            <a:r>
              <a:rPr lang="en-US" sz="1400" b="1" dirty="0"/>
              <a:t> </a:t>
            </a:r>
          </a:p>
        </p:txBody>
      </p:sp>
      <p:pic>
        <p:nvPicPr>
          <p:cNvPr id="6146" name="Picture 2" descr="https://fareastru.birds.watch/taxons/341/fronpic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408" y="194565"/>
            <a:ext cx="5062211" cy="3796658"/>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pic>
        <p:nvPicPr>
          <p:cNvPr id="6148" name="Picture 4" descr="https://fareastru.birds.watch/taxons/342/fronpic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6040" y="184533"/>
            <a:ext cx="5088962" cy="3816721"/>
          </a:xfrm>
          <a:prstGeom prst="rect">
            <a:avLst/>
          </a:prstGeom>
          <a:noFill/>
          <a:ln w="76200">
            <a:solidFill>
              <a:srgbClr val="00B050"/>
            </a:solidFill>
          </a:ln>
          <a:extLst>
            <a:ext uri="{909E8E84-426E-40DD-AFC4-6F175D3DCCD1}">
              <a14:hiddenFill xmlns:a14="http://schemas.microsoft.com/office/drawing/2010/main">
                <a:solidFill>
                  <a:srgbClr val="FFFFFF"/>
                </a:solidFill>
              </a14:hiddenFill>
            </a:ext>
          </a:extLst>
        </p:spPr>
      </p:pic>
      <p:sp>
        <p:nvSpPr>
          <p:cNvPr id="10" name="Управляющая кнопка: назад 9">
            <a:hlinkClick r:id="" action="ppaction://hlinkshowjump?jump=lastslideviewed" highlightClick="1"/>
          </p:cNvPr>
          <p:cNvSpPr/>
          <p:nvPr/>
        </p:nvSpPr>
        <p:spPr>
          <a:xfrm>
            <a:off x="10056440" y="6237312"/>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Управляющая кнопка: далее 10">
            <a:hlinkClick r:id="" action="ppaction://hlinkshowjump?jump=nextslide" highlightClick="1"/>
          </p:cNvPr>
          <p:cNvSpPr/>
          <p:nvPr/>
        </p:nvSpPr>
        <p:spPr>
          <a:xfrm>
            <a:off x="10704512" y="6237312"/>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омой 11">
            <a:hlinkClick r:id="" action="ppaction://hlinkshowjump?jump=firstslide" highlightClick="1"/>
          </p:cNvPr>
          <p:cNvSpPr/>
          <p:nvPr/>
        </p:nvSpPr>
        <p:spPr>
          <a:xfrm>
            <a:off x="11463672" y="6129300"/>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ятиугольник 12">
            <a:hlinkClick r:id="rId5" action="ppaction://hlinksldjump"/>
          </p:cNvPr>
          <p:cNvSpPr/>
          <p:nvPr/>
        </p:nvSpPr>
        <p:spPr>
          <a:xfrm>
            <a:off x="5375920" y="3521141"/>
            <a:ext cx="1584176" cy="2880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hlinkClick r:id="rId6" action="ppaction://hlinksldjump"/>
              </a:rPr>
              <a:t>ПОДРОБНЕЕ</a:t>
            </a:r>
            <a:endParaRPr lang="ru-RU" b="1" dirty="0"/>
          </a:p>
        </p:txBody>
      </p:sp>
      <p:sp>
        <p:nvSpPr>
          <p:cNvPr id="14" name="Управляющая кнопка: в начало 13">
            <a:hlinkClick r:id="rId7" action="ppaction://hlinksldjump" highlightClick="1"/>
          </p:cNvPr>
          <p:cNvSpPr/>
          <p:nvPr/>
        </p:nvSpPr>
        <p:spPr>
          <a:xfrm>
            <a:off x="11463672" y="5733256"/>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p:cNvSpPr txBox="1"/>
          <p:nvPr/>
        </p:nvSpPr>
        <p:spPr>
          <a:xfrm>
            <a:off x="4254691" y="375509"/>
            <a:ext cx="790601" cy="400110"/>
          </a:xfrm>
          <a:prstGeom prst="rect">
            <a:avLst/>
          </a:prstGeom>
          <a:noFill/>
        </p:spPr>
        <p:txBody>
          <a:bodyPr wrap="none" rtlCol="0">
            <a:spAutoFit/>
          </a:bodyPr>
          <a:lstStyle/>
          <a:p>
            <a:r>
              <a:rPr lang="ru-RU" sz="1000" dirty="0" err="1" smtClean="0">
                <a:solidFill>
                  <a:schemeClr val="bg1"/>
                </a:solidFill>
              </a:rPr>
              <a:t>Летующий</a:t>
            </a:r>
            <a:r>
              <a:rPr lang="ru-RU" sz="1000" dirty="0" smtClean="0">
                <a:solidFill>
                  <a:schemeClr val="bg1"/>
                </a:solidFill>
              </a:rPr>
              <a:t> </a:t>
            </a:r>
          </a:p>
          <a:p>
            <a:r>
              <a:rPr lang="ru-RU" sz="1000" dirty="0" smtClean="0">
                <a:solidFill>
                  <a:schemeClr val="bg1"/>
                </a:solidFill>
              </a:rPr>
              <a:t>Редкий </a:t>
            </a:r>
          </a:p>
        </p:txBody>
      </p:sp>
      <p:sp>
        <p:nvSpPr>
          <p:cNvPr id="16" name="TextBox 15"/>
          <p:cNvSpPr txBox="1"/>
          <p:nvPr/>
        </p:nvSpPr>
        <p:spPr>
          <a:xfrm>
            <a:off x="9836287" y="404664"/>
            <a:ext cx="790601" cy="400110"/>
          </a:xfrm>
          <a:prstGeom prst="rect">
            <a:avLst/>
          </a:prstGeom>
          <a:noFill/>
        </p:spPr>
        <p:txBody>
          <a:bodyPr wrap="none" rtlCol="0">
            <a:spAutoFit/>
          </a:bodyPr>
          <a:lstStyle/>
          <a:p>
            <a:r>
              <a:rPr lang="ru-RU" sz="1000" dirty="0" err="1" smtClean="0">
                <a:solidFill>
                  <a:schemeClr val="bg1"/>
                </a:solidFill>
              </a:rPr>
              <a:t>Летующий</a:t>
            </a:r>
            <a:r>
              <a:rPr lang="ru-RU" sz="1000" dirty="0" smtClean="0">
                <a:solidFill>
                  <a:schemeClr val="bg1"/>
                </a:solidFill>
              </a:rPr>
              <a:t> </a:t>
            </a:r>
          </a:p>
          <a:p>
            <a:r>
              <a:rPr lang="ru-RU" sz="1000" dirty="0" smtClean="0">
                <a:solidFill>
                  <a:schemeClr val="bg1"/>
                </a:solidFill>
              </a:rPr>
              <a:t>Обычный </a:t>
            </a:r>
          </a:p>
        </p:txBody>
      </p:sp>
    </p:spTree>
    <p:extLst>
      <p:ext uri="{BB962C8B-B14F-4D97-AF65-F5344CB8AC3E}">
        <p14:creationId xmlns:p14="http://schemas.microsoft.com/office/powerpoint/2010/main" val="5607969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31504" y="5373216"/>
            <a:ext cx="9865096" cy="1067644"/>
          </a:xfrm>
        </p:spPr>
        <p:txBody>
          <a:bodyPr/>
          <a:lstStyle/>
          <a:p>
            <a:r>
              <a:rPr lang="ru-RU" dirty="0" smtClean="0"/>
              <a:t>ОТРЯД ГОЛУБЕОБРАЗНЫЕ</a:t>
            </a:r>
            <a:br>
              <a:rPr lang="ru-RU" dirty="0" smtClean="0"/>
            </a:br>
            <a:r>
              <a:rPr lang="en-US" sz="2400" dirty="0" smtClean="0"/>
              <a:t>(</a:t>
            </a:r>
            <a:r>
              <a:rPr lang="en-US" sz="2400" dirty="0" err="1" smtClean="0"/>
              <a:t>Columbiformes</a:t>
            </a:r>
            <a:r>
              <a:rPr lang="en-US" sz="2400" dirty="0" smtClean="0"/>
              <a:t>)</a:t>
            </a:r>
            <a:endParaRPr lang="en-US" sz="2400" dirty="0"/>
          </a:p>
        </p:txBody>
      </p:sp>
      <p:sp>
        <p:nvSpPr>
          <p:cNvPr id="4" name="Пятиугольник 3"/>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5" name="Прямоугольник 4"/>
          <p:cNvSpPr/>
          <p:nvPr/>
        </p:nvSpPr>
        <p:spPr>
          <a:xfrm>
            <a:off x="551384" y="5445224"/>
            <a:ext cx="886781"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smtClean="0">
                <a:ln/>
                <a:solidFill>
                  <a:schemeClr val="accent3"/>
                </a:solidFill>
              </a:rPr>
              <a:t>1</a:t>
            </a:r>
            <a:r>
              <a:rPr lang="ru-RU" sz="5400" b="1" dirty="0" smtClean="0">
                <a:ln/>
                <a:solidFill>
                  <a:schemeClr val="accent3"/>
                </a:solidFill>
              </a:rPr>
              <a:t>2</a:t>
            </a:r>
            <a:endParaRPr lang="ru-RU" sz="5400" b="1" dirty="0">
              <a:ln/>
              <a:solidFill>
                <a:schemeClr val="accent3"/>
              </a:solidFill>
            </a:endParaRPr>
          </a:p>
        </p:txBody>
      </p:sp>
      <p:sp>
        <p:nvSpPr>
          <p:cNvPr id="7" name="Subtitle 2"/>
          <p:cNvSpPr txBox="1">
            <a:spLocks/>
          </p:cNvSpPr>
          <p:nvPr/>
        </p:nvSpPr>
        <p:spPr>
          <a:xfrm>
            <a:off x="4223792" y="4102685"/>
            <a:ext cx="3888432" cy="830997"/>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400" dirty="0" smtClean="0"/>
              <a:t>Семейство Голубиные (</a:t>
            </a:r>
            <a:r>
              <a:rPr lang="en-US" sz="2400" dirty="0" err="1" smtClean="0"/>
              <a:t>Columbidae</a:t>
            </a:r>
            <a:r>
              <a:rPr lang="ru-RU" sz="2400" dirty="0" smtClean="0"/>
              <a:t>)</a:t>
            </a:r>
            <a:endParaRPr kumimoji="0" lang="en-US" sz="2400" b="0" i="0" u="none" strike="noStrike" kern="1200" cap="none" spc="0" normalizeH="0" baseline="0" noProof="0" dirty="0">
              <a:ln>
                <a:noFill/>
              </a:ln>
              <a:solidFill>
                <a:schemeClr val="accent3"/>
              </a:solidFill>
              <a:effectLst/>
              <a:uLnTx/>
              <a:uFillTx/>
              <a:latin typeface="+mn-lt"/>
              <a:ea typeface="+mn-ea"/>
              <a:cs typeface="+mn-cs"/>
            </a:endParaRPr>
          </a:p>
        </p:txBody>
      </p:sp>
      <p:sp>
        <p:nvSpPr>
          <p:cNvPr id="8" name="Subtitle 2"/>
          <p:cNvSpPr txBox="1">
            <a:spLocks/>
          </p:cNvSpPr>
          <p:nvPr/>
        </p:nvSpPr>
        <p:spPr>
          <a:xfrm>
            <a:off x="695400" y="4102685"/>
            <a:ext cx="3456384" cy="646331"/>
          </a:xfrm>
          <a:prstGeom prst="rect">
            <a:avLst/>
          </a:prstGeom>
          <a:solidFill>
            <a:schemeClr val="accent5">
              <a:lumMod val="20000"/>
              <a:lumOff val="80000"/>
            </a:schemeClr>
          </a:solidFill>
          <a:ln>
            <a:solidFill>
              <a:srgbClr val="40A8F1"/>
            </a:solidFill>
          </a:ln>
        </p:spPr>
        <p:txBody>
          <a:bodyPr vert="horz" wrap="square" lIns="274320" tIns="45720" rIns="0" bIns="45720" rtlCol="0">
            <a:spAutoFit/>
          </a:bodyPr>
          <a:lstStyle/>
          <a:p>
            <a:r>
              <a:rPr lang="ru-RU" b="1" dirty="0"/>
              <a:t>Сизый голубь</a:t>
            </a:r>
          </a:p>
          <a:p>
            <a:r>
              <a:rPr lang="en-US" sz="1400" b="1" dirty="0"/>
              <a:t>Columba </a:t>
            </a:r>
            <a:r>
              <a:rPr lang="en-US" sz="1400" b="1" dirty="0" err="1"/>
              <a:t>livia</a:t>
            </a:r>
            <a:r>
              <a:rPr lang="en-US" b="1" dirty="0"/>
              <a:t> </a:t>
            </a:r>
          </a:p>
        </p:txBody>
      </p:sp>
      <p:sp>
        <p:nvSpPr>
          <p:cNvPr id="9" name="Subtitle 2"/>
          <p:cNvSpPr txBox="1">
            <a:spLocks/>
          </p:cNvSpPr>
          <p:nvPr/>
        </p:nvSpPr>
        <p:spPr>
          <a:xfrm>
            <a:off x="8184232" y="4102685"/>
            <a:ext cx="3168352" cy="584775"/>
          </a:xfrm>
          <a:prstGeom prst="rect">
            <a:avLst/>
          </a:prstGeom>
          <a:solidFill>
            <a:schemeClr val="accent5">
              <a:lumMod val="20000"/>
              <a:lumOff val="80000"/>
            </a:schemeClr>
          </a:solidFill>
          <a:ln>
            <a:solidFill>
              <a:srgbClr val="40A8F1"/>
            </a:solidFill>
          </a:ln>
        </p:spPr>
        <p:txBody>
          <a:bodyPr vert="horz" wrap="square" lIns="274320" tIns="45720" rIns="0" bIns="45720" rtlCol="0">
            <a:spAutoFit/>
          </a:bodyPr>
          <a:lstStyle/>
          <a:p>
            <a:r>
              <a:rPr lang="ru-RU" b="1" dirty="0"/>
              <a:t>Большая горлица</a:t>
            </a:r>
          </a:p>
          <a:p>
            <a:r>
              <a:rPr lang="en-US" sz="1400" b="1" dirty="0" err="1"/>
              <a:t>Streptopelia</a:t>
            </a:r>
            <a:r>
              <a:rPr lang="en-US" sz="1400" b="1" dirty="0"/>
              <a:t> </a:t>
            </a:r>
            <a:r>
              <a:rPr lang="en-US" sz="1400" b="1" dirty="0" err="1"/>
              <a:t>orientalis</a:t>
            </a:r>
            <a:endParaRPr lang="en-US" sz="1400" b="1" dirty="0"/>
          </a:p>
        </p:txBody>
      </p:sp>
      <p:pic>
        <p:nvPicPr>
          <p:cNvPr id="7170" name="Picture 2" descr="https://fareastru.birds.watch/taxons/313/fronpic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400" y="199038"/>
            <a:ext cx="5040560" cy="3780420"/>
          </a:xfrm>
          <a:prstGeom prst="rect">
            <a:avLst/>
          </a:prstGeom>
          <a:noFill/>
          <a:ln w="76200">
            <a:solidFill>
              <a:srgbClr val="00B050"/>
            </a:solidFill>
          </a:ln>
          <a:extLst>
            <a:ext uri="{909E8E84-426E-40DD-AFC4-6F175D3DCCD1}">
              <a14:hiddenFill xmlns:a14="http://schemas.microsoft.com/office/drawing/2010/main">
                <a:solidFill>
                  <a:srgbClr val="FFFFFF"/>
                </a:solidFill>
              </a14:hiddenFill>
            </a:ext>
          </a:extLst>
        </p:spPr>
      </p:pic>
      <p:pic>
        <p:nvPicPr>
          <p:cNvPr id="7172" name="Picture 4" descr="https://fareastru.birds.watch/taxons/316/fronpic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6704" y="215114"/>
            <a:ext cx="5015880" cy="3761910"/>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sp>
        <p:nvSpPr>
          <p:cNvPr id="10" name="Управляющая кнопка: назад 9">
            <a:hlinkClick r:id="" action="ppaction://hlinkshowjump?jump=lastslideviewed" highlightClick="1"/>
          </p:cNvPr>
          <p:cNvSpPr/>
          <p:nvPr/>
        </p:nvSpPr>
        <p:spPr>
          <a:xfrm>
            <a:off x="10056440" y="6237312"/>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Управляющая кнопка: далее 10">
            <a:hlinkClick r:id="" action="ppaction://hlinkshowjump?jump=nextslide" highlightClick="1"/>
          </p:cNvPr>
          <p:cNvSpPr/>
          <p:nvPr/>
        </p:nvSpPr>
        <p:spPr>
          <a:xfrm>
            <a:off x="10704512" y="6237312"/>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омой 11">
            <a:hlinkClick r:id="" action="ppaction://hlinkshowjump?jump=firstslide" highlightClick="1"/>
          </p:cNvPr>
          <p:cNvSpPr/>
          <p:nvPr/>
        </p:nvSpPr>
        <p:spPr>
          <a:xfrm>
            <a:off x="11463672" y="6129300"/>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ятиугольник 12">
            <a:hlinkClick r:id="rId7" action="ppaction://hlinksldjump"/>
          </p:cNvPr>
          <p:cNvSpPr/>
          <p:nvPr/>
        </p:nvSpPr>
        <p:spPr>
          <a:xfrm>
            <a:off x="5244244" y="3554236"/>
            <a:ext cx="1584176" cy="2880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ПОДРОБНЕЕ</a:t>
            </a:r>
            <a:endParaRPr lang="ru-RU" b="1" dirty="0"/>
          </a:p>
        </p:txBody>
      </p:sp>
      <p:sp>
        <p:nvSpPr>
          <p:cNvPr id="14" name="Управляющая кнопка: в начало 13">
            <a:hlinkClick r:id="rId8" action="ppaction://hlinksldjump" highlightClick="1"/>
          </p:cNvPr>
          <p:cNvSpPr/>
          <p:nvPr/>
        </p:nvSpPr>
        <p:spPr>
          <a:xfrm>
            <a:off x="11463672" y="5733256"/>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p:cNvSpPr txBox="1"/>
          <p:nvPr/>
        </p:nvSpPr>
        <p:spPr>
          <a:xfrm>
            <a:off x="4223792" y="399309"/>
            <a:ext cx="1176925" cy="400110"/>
          </a:xfrm>
          <a:prstGeom prst="rect">
            <a:avLst/>
          </a:prstGeom>
          <a:noFill/>
        </p:spPr>
        <p:txBody>
          <a:bodyPr wrap="none" rtlCol="0">
            <a:spAutoFit/>
          </a:bodyPr>
          <a:lstStyle/>
          <a:p>
            <a:r>
              <a:rPr lang="ru-RU" sz="1000" dirty="0" smtClean="0">
                <a:solidFill>
                  <a:schemeClr val="bg1"/>
                </a:solidFill>
              </a:rPr>
              <a:t>Оседлый </a:t>
            </a:r>
          </a:p>
          <a:p>
            <a:r>
              <a:rPr lang="ru-RU" sz="1000" dirty="0" smtClean="0">
                <a:solidFill>
                  <a:schemeClr val="bg1"/>
                </a:solidFill>
              </a:rPr>
              <a:t>Многочисленный </a:t>
            </a:r>
          </a:p>
        </p:txBody>
      </p:sp>
      <p:sp>
        <p:nvSpPr>
          <p:cNvPr id="16" name="TextBox 15"/>
          <p:cNvSpPr txBox="1"/>
          <p:nvPr/>
        </p:nvSpPr>
        <p:spPr>
          <a:xfrm>
            <a:off x="9744913" y="332656"/>
            <a:ext cx="790601" cy="553998"/>
          </a:xfrm>
          <a:prstGeom prst="rect">
            <a:avLst/>
          </a:prstGeom>
          <a:noFill/>
        </p:spPr>
        <p:txBody>
          <a:bodyPr wrap="none" rtlCol="0">
            <a:spAutoFit/>
          </a:bodyPr>
          <a:lstStyle/>
          <a:p>
            <a:r>
              <a:rPr lang="ru-RU" sz="1000" dirty="0" err="1" smtClean="0">
                <a:solidFill>
                  <a:schemeClr val="bg1"/>
                </a:solidFill>
              </a:rPr>
              <a:t>Летующий</a:t>
            </a:r>
            <a:r>
              <a:rPr lang="ru-RU" sz="1000" dirty="0" smtClean="0">
                <a:solidFill>
                  <a:schemeClr val="bg1"/>
                </a:solidFill>
              </a:rPr>
              <a:t> </a:t>
            </a:r>
          </a:p>
          <a:p>
            <a:r>
              <a:rPr lang="ru-RU" sz="1000" dirty="0" smtClean="0">
                <a:solidFill>
                  <a:schemeClr val="bg1"/>
                </a:solidFill>
              </a:rPr>
              <a:t>Обычный </a:t>
            </a:r>
          </a:p>
          <a:p>
            <a:r>
              <a:rPr lang="ru-RU" sz="1000" dirty="0" smtClean="0">
                <a:solidFill>
                  <a:schemeClr val="bg1"/>
                </a:solidFill>
              </a:rPr>
              <a:t>Редкий </a:t>
            </a:r>
          </a:p>
        </p:txBody>
      </p:sp>
      <p:pic>
        <p:nvPicPr>
          <p:cNvPr id="3" name="zvuki-golubya-gde-to-na-cherdakah-gorod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7192" y="2912385"/>
            <a:ext cx="609600" cy="609600"/>
          </a:xfrm>
          <a:prstGeom prst="rect">
            <a:avLst/>
          </a:prstGeom>
        </p:spPr>
      </p:pic>
    </p:spTree>
    <p:extLst>
      <p:ext uri="{BB962C8B-B14F-4D97-AF65-F5344CB8AC3E}">
        <p14:creationId xmlns:p14="http://schemas.microsoft.com/office/powerpoint/2010/main" val="31214382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9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3592" y="5445224"/>
            <a:ext cx="8568952" cy="1067644"/>
          </a:xfrm>
        </p:spPr>
        <p:txBody>
          <a:bodyPr/>
          <a:lstStyle/>
          <a:p>
            <a:r>
              <a:rPr lang="ru-RU" dirty="0" smtClean="0"/>
              <a:t>Семейство ястребиные</a:t>
            </a:r>
            <a:endParaRPr lang="en-US" sz="2400" dirty="0"/>
          </a:p>
        </p:txBody>
      </p:sp>
      <p:sp>
        <p:nvSpPr>
          <p:cNvPr id="18" name="Пятиугольник 17"/>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20" name="Прямоугольник 19"/>
          <p:cNvSpPr/>
          <p:nvPr/>
        </p:nvSpPr>
        <p:spPr>
          <a:xfrm>
            <a:off x="551384" y="5445224"/>
            <a:ext cx="886781" cy="923330"/>
          </a:xfrm>
          <a:prstGeom prst="rect">
            <a:avLst/>
          </a:prstGeom>
          <a:noFill/>
        </p:spPr>
        <p:txBody>
          <a:bodyPr wrap="none" lIns="91440" tIns="45720" rIns="91440" bIns="45720">
            <a:spAutoFit/>
          </a:bodyPr>
          <a:lstStyle/>
          <a:p>
            <a:pPr algn="ctr"/>
            <a:r>
              <a:rPr lang="ru-RU"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01</a:t>
            </a:r>
            <a:endParaRPr lang="ru-RU"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4" name="Прямоугольник 3"/>
          <p:cNvSpPr/>
          <p:nvPr/>
        </p:nvSpPr>
        <p:spPr>
          <a:xfrm>
            <a:off x="263352" y="312265"/>
            <a:ext cx="11751704" cy="4278094"/>
          </a:xfrm>
          <a:prstGeom prst="rect">
            <a:avLst/>
          </a:prstGeom>
          <a:solidFill>
            <a:schemeClr val="tx2">
              <a:lumMod val="10000"/>
              <a:lumOff val="90000"/>
            </a:schemeClr>
          </a:solidFill>
          <a:ln>
            <a:solidFill>
              <a:schemeClr val="bg1">
                <a:lumMod val="50000"/>
              </a:schemeClr>
            </a:solidFill>
          </a:ln>
        </p:spPr>
        <p:txBody>
          <a:bodyPr wrap="square">
            <a:spAutoFit/>
          </a:bodyPr>
          <a:lstStyle/>
          <a:p>
            <a:pPr>
              <a:spcAft>
                <a:spcPts val="0"/>
              </a:spcAft>
            </a:pPr>
            <a:r>
              <a:rPr lang="ru-RU" sz="1600" b="1" dirty="0">
                <a:solidFill>
                  <a:srgbClr val="000000"/>
                </a:solidFill>
                <a:latin typeface="Calibri" panose="020F0502020204030204" pitchFamily="34" charset="0"/>
                <a:ea typeface="Times New Roman" panose="02020603050405020304" pitchFamily="18" charset="0"/>
              </a:rPr>
              <a:t>Орлан</a:t>
            </a:r>
            <a:r>
              <a:rPr lang="ru-RU" sz="1600" dirty="0">
                <a:solidFill>
                  <a:srgbClr val="000000"/>
                </a:solidFill>
                <a:latin typeface="Calibri" panose="020F0502020204030204" pitchFamily="34" charset="0"/>
                <a:ea typeface="Times New Roman" panose="02020603050405020304" pitchFamily="18" charset="0"/>
              </a:rPr>
              <a:t>-</a:t>
            </a:r>
            <a:r>
              <a:rPr lang="ru-RU" sz="1600" b="1" dirty="0">
                <a:solidFill>
                  <a:srgbClr val="000000"/>
                </a:solidFill>
                <a:latin typeface="Calibri" panose="020F0502020204030204" pitchFamily="34" charset="0"/>
                <a:ea typeface="Times New Roman" panose="02020603050405020304" pitchFamily="18" charset="0"/>
              </a:rPr>
              <a:t>белохвост</a:t>
            </a:r>
            <a:r>
              <a:rPr lang="ru-RU" sz="1600" dirty="0">
                <a:solidFill>
                  <a:srgbClr val="000000"/>
                </a:solidFill>
                <a:latin typeface="Calibri" panose="020F0502020204030204" pitchFamily="34" charset="0"/>
                <a:ea typeface="Times New Roman" panose="02020603050405020304" pitchFamily="18" charset="0"/>
              </a:rPr>
              <a:t> птица большая и красивая. В размахе крылья достигают 2,5 м. Тело в длину бывает до 90 см. «</a:t>
            </a:r>
            <a:r>
              <a:rPr lang="ru-RU" sz="1600" b="1" dirty="0">
                <a:solidFill>
                  <a:srgbClr val="000000"/>
                </a:solidFill>
                <a:latin typeface="Calibri" panose="020F0502020204030204" pitchFamily="34" charset="0"/>
                <a:ea typeface="Times New Roman" panose="02020603050405020304" pitchFamily="18" charset="0"/>
              </a:rPr>
              <a:t>Белохвостом</a:t>
            </a:r>
            <a:r>
              <a:rPr lang="ru-RU" sz="1600" dirty="0">
                <a:solidFill>
                  <a:srgbClr val="000000"/>
                </a:solidFill>
                <a:latin typeface="Calibri" panose="020F0502020204030204" pitchFamily="34" charset="0"/>
                <a:ea typeface="Times New Roman" panose="02020603050405020304" pitchFamily="18" charset="0"/>
              </a:rPr>
              <a:t>» его назвали за короткий клиновидный хвост цвета мела. предпочитают гнездиться, как можно ближе к морским побережьям, обитая в пределах водных бассейнов различных крупных водоемов. Дело в том, что их основной добычей является рыба, хотя она не является единственным блюдом в рационе питания </a:t>
            </a:r>
            <a:r>
              <a:rPr lang="ru-RU" sz="1600" b="1" dirty="0">
                <a:solidFill>
                  <a:srgbClr val="000000"/>
                </a:solidFill>
                <a:latin typeface="Calibri" panose="020F0502020204030204" pitchFamily="34" charset="0"/>
                <a:ea typeface="Times New Roman" panose="02020603050405020304" pitchFamily="18" charset="0"/>
              </a:rPr>
              <a:t>орлана</a:t>
            </a:r>
            <a:r>
              <a:rPr lang="ru-RU" sz="1600" dirty="0">
                <a:solidFill>
                  <a:srgbClr val="000000"/>
                </a:solidFill>
                <a:latin typeface="Calibri" panose="020F0502020204030204" pitchFamily="34" charset="0"/>
                <a:ea typeface="Times New Roman" panose="02020603050405020304" pitchFamily="18" charset="0"/>
              </a:rPr>
              <a:t>. </a:t>
            </a:r>
            <a:endParaRPr lang="ru-RU" sz="1600" dirty="0">
              <a:latin typeface="Times New Roman" panose="02020603050405020304" pitchFamily="18" charset="0"/>
              <a:ea typeface="Times New Roman" panose="02020603050405020304" pitchFamily="18" charset="0"/>
            </a:endParaRPr>
          </a:p>
          <a:p>
            <a:pPr>
              <a:spcAft>
                <a:spcPts val="0"/>
              </a:spcAft>
            </a:pPr>
            <a:r>
              <a:rPr lang="ru-RU" sz="1600" dirty="0">
                <a:solidFill>
                  <a:srgbClr val="000000"/>
                </a:solidFill>
                <a:latin typeface="Calibri" panose="020F0502020204030204" pitchFamily="34" charset="0"/>
                <a:ea typeface="Times New Roman" panose="02020603050405020304" pitchFamily="18" charset="0"/>
              </a:rPr>
              <a:t> </a:t>
            </a:r>
            <a:endParaRPr lang="ru-RU" sz="1600" dirty="0">
              <a:latin typeface="Times New Roman" panose="02020603050405020304" pitchFamily="18" charset="0"/>
              <a:ea typeface="Times New Roman" panose="02020603050405020304" pitchFamily="18" charset="0"/>
            </a:endParaRPr>
          </a:p>
          <a:p>
            <a:pPr>
              <a:spcAft>
                <a:spcPts val="0"/>
              </a:spcAft>
            </a:pPr>
            <a:r>
              <a:rPr lang="ru-RU" sz="1600" b="1" dirty="0" err="1">
                <a:solidFill>
                  <a:srgbClr val="333333"/>
                </a:solidFill>
                <a:latin typeface="Calibri" panose="020F0502020204030204" pitchFamily="34" charset="0"/>
                <a:ea typeface="Times New Roman" panose="02020603050405020304" pitchFamily="18" charset="0"/>
              </a:rPr>
              <a:t>Белоплечий</a:t>
            </a:r>
            <a:r>
              <a:rPr lang="ru-RU" sz="1600" dirty="0">
                <a:solidFill>
                  <a:srgbClr val="333333"/>
                </a:solidFill>
                <a:latin typeface="Calibri" panose="020F0502020204030204" pitchFamily="34" charset="0"/>
                <a:ea typeface="Times New Roman" panose="02020603050405020304" pitchFamily="18" charset="0"/>
              </a:rPr>
              <a:t> </a:t>
            </a:r>
            <a:r>
              <a:rPr lang="ru-RU" sz="1600" b="1" dirty="0">
                <a:solidFill>
                  <a:srgbClr val="333333"/>
                </a:solidFill>
                <a:latin typeface="Calibri" panose="020F0502020204030204" pitchFamily="34" charset="0"/>
                <a:ea typeface="Times New Roman" panose="02020603050405020304" pitchFamily="18" charset="0"/>
              </a:rPr>
              <a:t>орлан</a:t>
            </a:r>
            <a:r>
              <a:rPr lang="ru-RU" sz="1600" dirty="0">
                <a:solidFill>
                  <a:srgbClr val="333333"/>
                </a:solidFill>
                <a:latin typeface="Calibri" panose="020F0502020204030204" pitchFamily="34" charset="0"/>
                <a:ea typeface="Times New Roman" panose="02020603050405020304" pitchFamily="18" charset="0"/>
              </a:rPr>
              <a:t> является самым крупным и эффектным орлом на планете (</a:t>
            </a:r>
            <a:r>
              <a:rPr lang="ru-RU" sz="1600" dirty="0" err="1">
                <a:solidFill>
                  <a:srgbClr val="333333"/>
                </a:solidFill>
                <a:latin typeface="Calibri" panose="020F0502020204030204" pitchFamily="34" charset="0"/>
                <a:ea typeface="Times New Roman" panose="02020603050405020304" pitchFamily="18" charset="0"/>
              </a:rPr>
              <a:t>Meyburg</a:t>
            </a:r>
            <a:r>
              <a:rPr lang="ru-RU" sz="1600" dirty="0">
                <a:solidFill>
                  <a:srgbClr val="333333"/>
                </a:solidFill>
                <a:latin typeface="Calibri" panose="020F0502020204030204" pitchFamily="34" charset="0"/>
                <a:ea typeface="Times New Roman" panose="02020603050405020304" pitchFamily="18" charset="0"/>
              </a:rPr>
              <a:t> 1994). Вес взрослых самок достигает 9 кг, самцы несколько меньше – до 7,5 кг. Общая длина птиц составляет 105-112 см, размах крыльев – более 2,5 м. В окраске </a:t>
            </a:r>
            <a:r>
              <a:rPr lang="ru-RU" sz="1600" dirty="0" err="1">
                <a:solidFill>
                  <a:srgbClr val="333333"/>
                </a:solidFill>
                <a:latin typeface="Calibri" panose="020F0502020204030204" pitchFamily="34" charset="0"/>
                <a:ea typeface="Times New Roman" panose="02020603050405020304" pitchFamily="18" charset="0"/>
              </a:rPr>
              <a:t>белоплечего</a:t>
            </a:r>
            <a:r>
              <a:rPr lang="ru-RU" sz="1600" dirty="0">
                <a:solidFill>
                  <a:srgbClr val="333333"/>
                </a:solidFill>
                <a:latin typeface="Calibri" panose="020F0502020204030204" pitchFamily="34" charset="0"/>
                <a:ea typeface="Times New Roman" panose="02020603050405020304" pitchFamily="18" charset="0"/>
              </a:rPr>
              <a:t> орлана удивительно красиво сочетаются темно-бурый и белый цвета.</a:t>
            </a:r>
            <a:endParaRPr lang="ru-RU" sz="1600" dirty="0">
              <a:latin typeface="Times New Roman" panose="02020603050405020304" pitchFamily="18" charset="0"/>
              <a:ea typeface="Times New Roman" panose="02020603050405020304" pitchFamily="18" charset="0"/>
            </a:endParaRPr>
          </a:p>
          <a:p>
            <a:pPr>
              <a:spcAft>
                <a:spcPts val="0"/>
              </a:spcAft>
            </a:pPr>
            <a:r>
              <a:rPr lang="ru-RU" sz="1600" dirty="0">
                <a:solidFill>
                  <a:srgbClr val="333333"/>
                </a:solidFill>
                <a:latin typeface="Calibri" panose="020F0502020204030204" pitchFamily="34" charset="0"/>
                <a:ea typeface="Times New Roman" panose="02020603050405020304" pitchFamily="18" charset="0"/>
              </a:rPr>
              <a:t> </a:t>
            </a:r>
            <a:endParaRPr lang="ru-RU" sz="1600" dirty="0">
              <a:latin typeface="Times New Roman" panose="02020603050405020304" pitchFamily="18" charset="0"/>
              <a:ea typeface="Times New Roman" panose="02020603050405020304" pitchFamily="18" charset="0"/>
            </a:endParaRPr>
          </a:p>
          <a:p>
            <a:pPr>
              <a:spcAft>
                <a:spcPts val="0"/>
              </a:spcAft>
            </a:pPr>
            <a:r>
              <a:rPr lang="ru-RU" sz="1600" b="1" dirty="0">
                <a:solidFill>
                  <a:srgbClr val="000000"/>
                </a:solidFill>
                <a:latin typeface="Calibri" panose="020F0502020204030204" pitchFamily="34" charset="0"/>
                <a:ea typeface="Times New Roman" panose="02020603050405020304" pitchFamily="18" charset="0"/>
              </a:rPr>
              <a:t>Беркуты</a:t>
            </a:r>
            <a:r>
              <a:rPr lang="ru-RU" sz="1600" dirty="0">
                <a:solidFill>
                  <a:srgbClr val="000000"/>
                </a:solidFill>
                <a:latin typeface="Calibri" panose="020F0502020204030204" pitchFamily="34" charset="0"/>
                <a:ea typeface="Times New Roman" panose="02020603050405020304" pitchFamily="18" charset="0"/>
              </a:rPr>
              <a:t> одни из крупнейших представителей семейства ястребиных. Длина тела птицы 100 см, размах крыльев достигает 2, 5 метров. Вес этой птицы достигает 7 кг. Для беркутов характерен окрас темного или бурого цвета. Примечательно, что на шее у этих птиц имеются перья золотистого цвета.</a:t>
            </a:r>
            <a:r>
              <a:rPr lang="ru-RU" sz="1600" dirty="0">
                <a:latin typeface="Times New Roman" panose="02020603050405020304" pitchFamily="18" charset="0"/>
                <a:ea typeface="Times New Roman" panose="02020603050405020304" pitchFamily="18" charset="0"/>
              </a:rPr>
              <a:t> </a:t>
            </a:r>
            <a:r>
              <a:rPr lang="ru-RU" sz="1600" dirty="0">
                <a:solidFill>
                  <a:srgbClr val="000000"/>
                </a:solidFill>
                <a:latin typeface="Calibri" panose="020F0502020204030204" pitchFamily="34" charset="0"/>
                <a:ea typeface="Times New Roman" panose="02020603050405020304" pitchFamily="18" charset="0"/>
              </a:rPr>
              <a:t>Птица старается избегать людей, поэтому селится как можно выше от них. Человек может застать их, когда они ищут пищу. Беркуты живут парами, их гнезда находятся на высоких деревьях либо на уступах скал. Беркуты имеют богатый ассортимент питания, начиная от мелких грызунов, домашнего скота и детенышей других зверей, заканчивая лисами и волками. Также беркуты могут питаться и другими птицами</a:t>
            </a:r>
            <a:r>
              <a:rPr lang="ru-RU" sz="1600" dirty="0" smtClean="0">
                <a:solidFill>
                  <a:srgbClr val="000000"/>
                </a:solidFill>
                <a:latin typeface="Calibri" panose="020F0502020204030204" pitchFamily="34" charset="0"/>
                <a:ea typeface="Times New Roman" panose="02020603050405020304" pitchFamily="18" charset="0"/>
              </a:rPr>
              <a:t>.</a:t>
            </a:r>
            <a:r>
              <a:rPr lang="ru-RU" sz="1600" dirty="0">
                <a:solidFill>
                  <a:srgbClr val="000000"/>
                </a:solidFill>
                <a:latin typeface="Calibri" panose="020F0502020204030204" pitchFamily="34" charset="0"/>
                <a:ea typeface="Times New Roman" panose="02020603050405020304" pitchFamily="18" charset="0"/>
              </a:rPr>
              <a:t> </a:t>
            </a:r>
            <a:endParaRPr lang="ru-RU" sz="1600" dirty="0" smtClean="0">
              <a:solidFill>
                <a:srgbClr val="000000"/>
              </a:solidFill>
              <a:latin typeface="Calibri" panose="020F0502020204030204" pitchFamily="34" charset="0"/>
              <a:ea typeface="Times New Roman" panose="02020603050405020304" pitchFamily="18" charset="0"/>
            </a:endParaRPr>
          </a:p>
          <a:p>
            <a:pPr>
              <a:spcAft>
                <a:spcPts val="0"/>
              </a:spcAft>
            </a:pPr>
            <a:endParaRPr lang="ru-RU" sz="1600" dirty="0">
              <a:solidFill>
                <a:srgbClr val="000000"/>
              </a:solidFill>
              <a:latin typeface="Calibri" panose="020F0502020204030204" pitchFamily="34" charset="0"/>
              <a:ea typeface="Times New Roman" panose="02020603050405020304" pitchFamily="18" charset="0"/>
            </a:endParaRPr>
          </a:p>
          <a:p>
            <a:pPr>
              <a:spcAft>
                <a:spcPts val="0"/>
              </a:spcAft>
            </a:pPr>
            <a:r>
              <a:rPr lang="ru-RU" sz="1600" b="1" dirty="0" smtClean="0">
                <a:solidFill>
                  <a:srgbClr val="FF0000"/>
                </a:solidFill>
                <a:latin typeface="Calibri" panose="020F0502020204030204" pitchFamily="34" charset="0"/>
                <a:ea typeface="Times New Roman" panose="02020603050405020304" pitchFamily="18" charset="0"/>
              </a:rPr>
              <a:t>Все крупные птицы семейства Ястребиных редкие, охраняемые и занесены </a:t>
            </a:r>
            <a:r>
              <a:rPr lang="ru-RU" sz="1600" b="1" dirty="0">
                <a:solidFill>
                  <a:srgbClr val="FF0000"/>
                </a:solidFill>
                <a:latin typeface="Calibri" panose="020F0502020204030204" pitchFamily="34" charset="0"/>
                <a:ea typeface="Times New Roman" panose="02020603050405020304" pitchFamily="18" charset="0"/>
              </a:rPr>
              <a:t>в Красную Книгу.</a:t>
            </a:r>
            <a:endParaRPr lang="ru-RU" sz="1600" b="1" dirty="0">
              <a:solidFill>
                <a:srgbClr val="FF0000"/>
              </a:solidFill>
              <a:effectLst/>
              <a:latin typeface="Times New Roman" panose="02020603050405020304" pitchFamily="18" charset="0"/>
              <a:ea typeface="Times New Roman" panose="02020603050405020304" pitchFamily="18" charset="0"/>
            </a:endParaRPr>
          </a:p>
        </p:txBody>
      </p:sp>
      <p:sp>
        <p:nvSpPr>
          <p:cNvPr id="17" name="Управляющая кнопка: назад 16">
            <a:hlinkClick r:id="" action="ppaction://hlinkshowjump?jump=lastslideviewed" highlightClick="1"/>
          </p:cNvPr>
          <p:cNvSpPr/>
          <p:nvPr/>
        </p:nvSpPr>
        <p:spPr>
          <a:xfrm>
            <a:off x="11280576" y="6245021"/>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1548461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3592" y="5445224"/>
            <a:ext cx="8568952" cy="1067644"/>
          </a:xfrm>
        </p:spPr>
        <p:txBody>
          <a:bodyPr/>
          <a:lstStyle/>
          <a:p>
            <a:r>
              <a:rPr lang="ru-RU" dirty="0" smtClean="0"/>
              <a:t>Семейство соколиные</a:t>
            </a:r>
            <a:endParaRPr lang="en-US" sz="2400" dirty="0"/>
          </a:p>
        </p:txBody>
      </p:sp>
      <p:sp>
        <p:nvSpPr>
          <p:cNvPr id="18" name="Пятиугольник 17"/>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20" name="Прямоугольник 19"/>
          <p:cNvSpPr/>
          <p:nvPr/>
        </p:nvSpPr>
        <p:spPr>
          <a:xfrm>
            <a:off x="551384" y="5445224"/>
            <a:ext cx="886781" cy="923330"/>
          </a:xfrm>
          <a:prstGeom prst="rect">
            <a:avLst/>
          </a:prstGeom>
          <a:noFill/>
        </p:spPr>
        <p:txBody>
          <a:bodyPr wrap="none" lIns="91440" tIns="45720" rIns="91440" bIns="45720">
            <a:spAutoFit/>
          </a:bodyPr>
          <a:lstStyle/>
          <a:p>
            <a:pPr algn="ctr"/>
            <a:r>
              <a:rPr lang="ru-RU"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01</a:t>
            </a:r>
            <a:endParaRPr lang="ru-RU"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4" name="Прямоугольник 3"/>
          <p:cNvSpPr/>
          <p:nvPr/>
        </p:nvSpPr>
        <p:spPr>
          <a:xfrm>
            <a:off x="191344" y="620688"/>
            <a:ext cx="11751704" cy="3785652"/>
          </a:xfrm>
          <a:prstGeom prst="rect">
            <a:avLst/>
          </a:prstGeom>
          <a:solidFill>
            <a:schemeClr val="tx2">
              <a:lumMod val="10000"/>
              <a:lumOff val="90000"/>
            </a:schemeClr>
          </a:solidFill>
          <a:ln>
            <a:solidFill>
              <a:schemeClr val="bg1">
                <a:lumMod val="50000"/>
              </a:schemeClr>
            </a:solidFill>
          </a:ln>
        </p:spPr>
        <p:txBody>
          <a:bodyPr wrap="square">
            <a:spAutoFit/>
          </a:bodyPr>
          <a:lstStyle/>
          <a:p>
            <a:pPr indent="357188">
              <a:spcAft>
                <a:spcPts val="0"/>
              </a:spcAft>
            </a:pPr>
            <a:r>
              <a:rPr lang="ru-RU" sz="1600" dirty="0" smtClean="0"/>
              <a:t>	Соколы </a:t>
            </a:r>
            <a:r>
              <a:rPr lang="ru-RU" sz="1600" dirty="0"/>
              <a:t>относятся к семейству соколиных отряда хищных птиц. Соколы широко распространены по всему миру, исключение составляет лишь Антарктика</a:t>
            </a:r>
            <a:r>
              <a:rPr lang="ru-RU" sz="1600" dirty="0" smtClean="0"/>
              <a:t>. Длина </a:t>
            </a:r>
            <a:r>
              <a:rPr lang="ru-RU" sz="1600" dirty="0"/>
              <a:t>их тела колеблется от 21 до 50 см, в зависимости от вида. На надклювье находится острый зубец. Оперение плотное и жесткое.</a:t>
            </a:r>
            <a:br>
              <a:rPr lang="ru-RU" sz="1600" dirty="0"/>
            </a:br>
            <a:r>
              <a:rPr lang="ru-RU" sz="1600" dirty="0" smtClean="0"/>
              <a:t>	Крылья </a:t>
            </a:r>
            <a:r>
              <a:rPr lang="ru-RU" sz="1600" dirty="0"/>
              <a:t>- острые и длинные. Некоторые соколиные - </a:t>
            </a:r>
            <a:r>
              <a:rPr lang="ru-RU" sz="1600" dirty="0" smtClean="0"/>
              <a:t>перелётные, </a:t>
            </a:r>
            <a:r>
              <a:rPr lang="ru-RU" sz="1600" dirty="0"/>
              <a:t>а некоторые совершают кочевки, когда закончен сезон </a:t>
            </a:r>
            <a:r>
              <a:rPr lang="ru-RU" sz="1600" dirty="0" smtClean="0"/>
              <a:t>гнездования. Гнезда </a:t>
            </a:r>
            <a:r>
              <a:rPr lang="ru-RU" sz="1600" dirty="0"/>
              <a:t>устраивают на вершинах деревьев, в расщелинах скал на большой высоте, часто занимают старые гнезда других птиц, а иногда гнездятся прямо на голой </a:t>
            </a:r>
            <a:r>
              <a:rPr lang="ru-RU" sz="1600" dirty="0" smtClean="0"/>
              <a:t>земле. В </a:t>
            </a:r>
            <a:r>
              <a:rPr lang="ru-RU" sz="1600" dirty="0"/>
              <a:t>кладке обычно находится три - четыре пятнистых яйца. Насиживание занимает примерно около месяца и в это время самец кормит самку, которая сидит на яйцах.</a:t>
            </a:r>
            <a:br>
              <a:rPr lang="ru-RU" sz="1600" dirty="0"/>
            </a:br>
            <a:r>
              <a:rPr lang="ru-RU" sz="1600" dirty="0" smtClean="0"/>
              <a:t>	Питаются </a:t>
            </a:r>
            <a:r>
              <a:rPr lang="ru-RU" sz="1600" dirty="0"/>
              <a:t>соколы птицами, мелкими млекопитающими, насекомыми. Птицы обладают превосходным зрением: мышь в траве они видят за сотню метров, мелкую птицу в небе видят за </a:t>
            </a:r>
            <a:r>
              <a:rPr lang="ru-RU" sz="1600" dirty="0" err="1" smtClean="0"/>
              <a:t>километр.Они</a:t>
            </a:r>
            <a:r>
              <a:rPr lang="ru-RU" sz="1600" dirty="0" smtClean="0"/>
              <a:t> </a:t>
            </a:r>
            <a:r>
              <a:rPr lang="ru-RU" sz="1600" dirty="0"/>
              <a:t>питаются лишь убитой ими добычей. Охотятся утром и вечером, а в течение дня проводят время в укромном месте, переваривая пищу.</a:t>
            </a:r>
            <a:br>
              <a:rPr lang="ru-RU" sz="1600" dirty="0"/>
            </a:br>
            <a:r>
              <a:rPr lang="ru-RU" sz="1600" dirty="0" smtClean="0"/>
              <a:t>	В </a:t>
            </a:r>
            <a:r>
              <a:rPr lang="ru-RU" sz="1600" dirty="0"/>
              <a:t>полете соколиные очень быстрые и ловкие. Равных среди других хищных птиц им просто нет. На земле они сравнительно неуклюжие.</a:t>
            </a:r>
            <a:br>
              <a:rPr lang="ru-RU" sz="1600" dirty="0"/>
            </a:br>
            <a:r>
              <a:rPr lang="ru-RU" sz="1600" dirty="0" smtClean="0"/>
              <a:t>Крупные </a:t>
            </a:r>
            <a:r>
              <a:rPr lang="ru-RU" sz="1600" dirty="0"/>
              <a:t>виды соколов используют в качестве ловчих птиц</a:t>
            </a:r>
            <a:r>
              <a:rPr lang="ru-RU" sz="1600" dirty="0" smtClean="0"/>
              <a:t>.</a:t>
            </a:r>
          </a:p>
          <a:p>
            <a:pPr>
              <a:spcAft>
                <a:spcPts val="0"/>
              </a:spcAft>
            </a:pPr>
            <a:endParaRPr lang="ru-RU" sz="1600" dirty="0">
              <a:solidFill>
                <a:srgbClr val="000000"/>
              </a:solidFill>
              <a:ea typeface="Times New Roman" panose="02020603050405020304" pitchFamily="18" charset="0"/>
            </a:endParaRPr>
          </a:p>
          <a:p>
            <a:pPr>
              <a:spcAft>
                <a:spcPts val="0"/>
              </a:spcAft>
            </a:pPr>
            <a:r>
              <a:rPr lang="ru-RU" sz="1600" b="1" dirty="0" smtClean="0">
                <a:solidFill>
                  <a:srgbClr val="FF0000"/>
                </a:solidFill>
                <a:ea typeface="Times New Roman" panose="02020603050405020304" pitchFamily="18" charset="0"/>
              </a:rPr>
              <a:t>Многие птицы семейства Соколиных редкие, охраняемые и занесены </a:t>
            </a:r>
            <a:r>
              <a:rPr lang="ru-RU" sz="1600" b="1" dirty="0">
                <a:solidFill>
                  <a:srgbClr val="FF0000"/>
                </a:solidFill>
                <a:ea typeface="Times New Roman" panose="02020603050405020304" pitchFamily="18" charset="0"/>
              </a:rPr>
              <a:t>в Красную Книгу.</a:t>
            </a:r>
            <a:endParaRPr lang="ru-RU" sz="1600" b="1" dirty="0">
              <a:solidFill>
                <a:srgbClr val="FF0000"/>
              </a:solidFill>
              <a:effectLst/>
              <a:ea typeface="Times New Roman" panose="02020603050405020304" pitchFamily="18" charset="0"/>
            </a:endParaRPr>
          </a:p>
        </p:txBody>
      </p:sp>
      <p:sp>
        <p:nvSpPr>
          <p:cNvPr id="17" name="Управляющая кнопка: назад 16">
            <a:hlinkClick r:id="" action="ppaction://hlinkshowjump?jump=lastslideviewed" highlightClick="1"/>
          </p:cNvPr>
          <p:cNvSpPr/>
          <p:nvPr/>
        </p:nvSpPr>
        <p:spPr>
          <a:xfrm>
            <a:off x="11280576" y="6245021"/>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651121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63552" y="5373216"/>
            <a:ext cx="9217024" cy="1067644"/>
          </a:xfrm>
        </p:spPr>
        <p:txBody>
          <a:bodyPr/>
          <a:lstStyle/>
          <a:p>
            <a:r>
              <a:rPr lang="ru-RU" dirty="0" smtClean="0"/>
              <a:t>Семейство тетеревиные</a:t>
            </a:r>
            <a:br>
              <a:rPr lang="ru-RU" dirty="0" smtClean="0"/>
            </a:br>
            <a:r>
              <a:rPr lang="ru-RU" dirty="0" smtClean="0"/>
              <a:t>и фазановые</a:t>
            </a:r>
            <a:endParaRPr lang="en-US" sz="2400" dirty="0"/>
          </a:p>
        </p:txBody>
      </p:sp>
      <p:sp>
        <p:nvSpPr>
          <p:cNvPr id="11" name="Пятиугольник 10"/>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12" name="Прямоугольник 11"/>
          <p:cNvSpPr/>
          <p:nvPr/>
        </p:nvSpPr>
        <p:spPr>
          <a:xfrm>
            <a:off x="551384" y="5445224"/>
            <a:ext cx="886781" cy="923330"/>
          </a:xfrm>
          <a:prstGeom prst="rect">
            <a:avLst/>
          </a:prstGeom>
          <a:noFill/>
        </p:spPr>
        <p:txBody>
          <a:bodyPr wrap="none" lIns="91440" tIns="45720" rIns="91440" bIns="45720">
            <a:spAutoFit/>
          </a:bodyPr>
          <a:lstStyle/>
          <a:p>
            <a:pPr algn="ctr"/>
            <a:r>
              <a:rPr lang="ru-RU"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02</a:t>
            </a:r>
            <a:endParaRPr lang="ru-RU"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Управляющая кнопка: назад 9">
            <a:hlinkClick r:id="" action="ppaction://hlinkshowjump?jump=lastslideviewed" highlightClick="1"/>
          </p:cNvPr>
          <p:cNvSpPr/>
          <p:nvPr/>
        </p:nvSpPr>
        <p:spPr>
          <a:xfrm>
            <a:off x="10920536" y="5733256"/>
            <a:ext cx="1008112" cy="86409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551384" y="260648"/>
            <a:ext cx="10945216" cy="4524315"/>
          </a:xfrm>
          <a:prstGeom prst="rect">
            <a:avLst/>
          </a:prstGeom>
          <a:solidFill>
            <a:schemeClr val="bg2"/>
          </a:solidFill>
        </p:spPr>
        <p:txBody>
          <a:bodyPr wrap="square">
            <a:spAutoFit/>
          </a:bodyPr>
          <a:lstStyle/>
          <a:p>
            <a:r>
              <a:rPr lang="ru-RU" sz="2400" b="1" dirty="0" smtClean="0"/>
              <a:t>Куриные</a:t>
            </a:r>
            <a:r>
              <a:rPr lang="ru-RU" sz="2400" dirty="0" smtClean="0"/>
              <a:t> – это птицы в основном средних размеров. Самые крупные – это индейки, глухари и павлины. Дикие индюки могут достигать массы 10–12 кг. Самыми маленькими считаются карликовые перепела массой до 45 г. У </a:t>
            </a:r>
            <a:r>
              <a:rPr lang="ru-RU" sz="2400" b="1" dirty="0" smtClean="0"/>
              <a:t>куриных</a:t>
            </a:r>
            <a:r>
              <a:rPr lang="ru-RU" sz="2400" dirty="0" smtClean="0"/>
              <a:t> перьевой покров жесткий, плотный.</a:t>
            </a:r>
            <a:endParaRPr lang="ru-RU" sz="2400" b="1" dirty="0" smtClean="0"/>
          </a:p>
          <a:p>
            <a:endParaRPr lang="ru-RU" sz="2400" b="1" dirty="0" smtClean="0"/>
          </a:p>
          <a:p>
            <a:r>
              <a:rPr lang="ru-RU" sz="2400" b="1" dirty="0" smtClean="0"/>
              <a:t>Тетеревиные</a:t>
            </a:r>
            <a:r>
              <a:rPr lang="ru-RU" sz="2400" dirty="0" smtClean="0"/>
              <a:t> птицы — семейство птиц отряда </a:t>
            </a:r>
            <a:r>
              <a:rPr lang="ru-RU" sz="2400" dirty="0" err="1" smtClean="0"/>
              <a:t>куринообразных</a:t>
            </a:r>
            <a:r>
              <a:rPr lang="ru-RU" sz="2400" dirty="0" smtClean="0"/>
              <a:t>; включает 18 видов, в том числе куропатки, тетерев, глухарь, рябчик, дикуша. Длина 30–110 см, масса до 6,5 кг.</a:t>
            </a:r>
          </a:p>
          <a:p>
            <a:endParaRPr lang="ru-RU" sz="2400" dirty="0" smtClean="0"/>
          </a:p>
          <a:p>
            <a:r>
              <a:rPr lang="ru-RU" sz="2400" b="1" dirty="0" smtClean="0"/>
              <a:t>Семейство</a:t>
            </a:r>
            <a:r>
              <a:rPr lang="ru-RU" sz="2400" dirty="0" smtClean="0"/>
              <a:t> </a:t>
            </a:r>
            <a:r>
              <a:rPr lang="ru-RU" sz="2400" b="1" dirty="0" smtClean="0"/>
              <a:t>фазановых</a:t>
            </a:r>
            <a:r>
              <a:rPr lang="ru-RU" sz="2400" dirty="0" smtClean="0"/>
              <a:t> (</a:t>
            </a:r>
            <a:r>
              <a:rPr lang="ru-RU" sz="2400" dirty="0" err="1" smtClean="0"/>
              <a:t>Phasianidae</a:t>
            </a:r>
            <a:r>
              <a:rPr lang="ru-RU" sz="2400" dirty="0" smtClean="0"/>
              <a:t>) — самое крупное из всех семейств отряда куриных. Кроме собственно </a:t>
            </a:r>
            <a:r>
              <a:rPr lang="ru-RU" sz="2400" b="1" dirty="0" smtClean="0"/>
              <a:t>фазанов</a:t>
            </a:r>
            <a:r>
              <a:rPr lang="ru-RU" sz="2400" dirty="0" smtClean="0"/>
              <a:t> оно включает в себя перепелов, куропаток, </a:t>
            </a:r>
            <a:r>
              <a:rPr lang="ru-RU" sz="2400" dirty="0" err="1" smtClean="0"/>
              <a:t>кекликов</a:t>
            </a:r>
            <a:r>
              <a:rPr lang="ru-RU" sz="2400" dirty="0" smtClean="0"/>
              <a:t>, уларов, аргусов, павлинов, настоящих кур.</a:t>
            </a:r>
            <a:endParaRPr lang="ru-RU" sz="2400" dirty="0"/>
          </a:p>
        </p:txBody>
      </p:sp>
    </p:spTree>
    <p:extLst>
      <p:ext uri="{BB962C8B-B14F-4D97-AF65-F5344CB8AC3E}">
        <p14:creationId xmlns:p14="http://schemas.microsoft.com/office/powerpoint/2010/main" val="20182187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7568" y="5373216"/>
            <a:ext cx="9145016" cy="1067644"/>
          </a:xfrm>
        </p:spPr>
        <p:txBody>
          <a:bodyPr/>
          <a:lstStyle/>
          <a:p>
            <a:r>
              <a:rPr lang="ru-RU" sz="4000" dirty="0" smtClean="0"/>
              <a:t>Семейства </a:t>
            </a:r>
            <a:r>
              <a:rPr lang="ru-RU" sz="4000" dirty="0" err="1" smtClean="0"/>
              <a:t>ржанковые</a:t>
            </a:r>
            <a:r>
              <a:rPr lang="ru-RU" sz="4000" dirty="0" smtClean="0"/>
              <a:t>, </a:t>
            </a:r>
            <a:r>
              <a:rPr lang="ru-RU" sz="4000" dirty="0" err="1" smtClean="0"/>
              <a:t>чайковые</a:t>
            </a:r>
            <a:r>
              <a:rPr lang="ru-RU" sz="4000" dirty="0" smtClean="0"/>
              <a:t> и </a:t>
            </a:r>
            <a:r>
              <a:rPr lang="ru-RU" sz="4000" dirty="0" err="1" smtClean="0"/>
              <a:t>бекасовые</a:t>
            </a:r>
            <a:endParaRPr lang="en-US" sz="4000" dirty="0"/>
          </a:p>
        </p:txBody>
      </p:sp>
      <p:sp>
        <p:nvSpPr>
          <p:cNvPr id="11" name="Пятиугольник 10"/>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12" name="Прямоугольник 11"/>
          <p:cNvSpPr/>
          <p:nvPr/>
        </p:nvSpPr>
        <p:spPr>
          <a:xfrm>
            <a:off x="551384" y="5445224"/>
            <a:ext cx="886781"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ru-RU" sz="5400" b="1" dirty="0" smtClean="0">
                <a:ln/>
                <a:solidFill>
                  <a:schemeClr val="accent3"/>
                </a:solidFill>
              </a:rPr>
              <a:t>03</a:t>
            </a:r>
            <a:endParaRPr lang="ru-RU" sz="5400" b="1" dirty="0">
              <a:ln/>
              <a:solidFill>
                <a:schemeClr val="accent3"/>
              </a:solidFill>
            </a:endParaRPr>
          </a:p>
        </p:txBody>
      </p:sp>
      <p:sp>
        <p:nvSpPr>
          <p:cNvPr id="16" name="Управляющая кнопка: назад 15">
            <a:hlinkClick r:id="" action="ppaction://hlinkshowjump?jump=lastslideviewed" highlightClick="1"/>
          </p:cNvPr>
          <p:cNvSpPr/>
          <p:nvPr/>
        </p:nvSpPr>
        <p:spPr>
          <a:xfrm>
            <a:off x="10992544" y="5877272"/>
            <a:ext cx="971532" cy="72008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335360" y="260648"/>
            <a:ext cx="11449272" cy="4524315"/>
          </a:xfrm>
          <a:prstGeom prst="rect">
            <a:avLst/>
          </a:prstGeom>
          <a:solidFill>
            <a:schemeClr val="bg2"/>
          </a:solidFill>
        </p:spPr>
        <p:txBody>
          <a:bodyPr wrap="square">
            <a:spAutoFit/>
          </a:bodyPr>
          <a:lstStyle/>
          <a:p>
            <a:r>
              <a:rPr lang="ru-RU" sz="2400" b="1" dirty="0" smtClean="0"/>
              <a:t>Ржанки</a:t>
            </a:r>
            <a:r>
              <a:rPr lang="ru-RU" sz="2400" dirty="0" smtClean="0"/>
              <a:t> — птицы отряда </a:t>
            </a:r>
            <a:r>
              <a:rPr lang="ru-RU" sz="2400" dirty="0" err="1" smtClean="0"/>
              <a:t>ржанкообразных</a:t>
            </a:r>
            <a:r>
              <a:rPr lang="ru-RU" sz="2400" dirty="0" smtClean="0"/>
              <a:t>. Включает почти все роды, входящие в подотряд: собственно </a:t>
            </a:r>
            <a:r>
              <a:rPr lang="ru-RU" sz="2400" b="1" dirty="0" smtClean="0"/>
              <a:t>ржанок</a:t>
            </a:r>
            <a:r>
              <a:rPr lang="ru-RU" sz="2400" dirty="0" smtClean="0"/>
              <a:t>, зуйков, чибисов, куликов сорок, кроншнепов, шилоклювок, </a:t>
            </a:r>
            <a:r>
              <a:rPr lang="ru-RU" sz="2400" dirty="0" err="1" smtClean="0"/>
              <a:t>улитов</a:t>
            </a:r>
            <a:r>
              <a:rPr lang="ru-RU" sz="2400" dirty="0" smtClean="0"/>
              <a:t>, песочников, бекасов и др. кулики мелкой и средней величины (вес 20-600 г) с относительно большой головой, короткими шеей и ногами, с характерным обликом зуйка или чибиса. Клюв средней длины или короткий.</a:t>
            </a:r>
          </a:p>
          <a:p>
            <a:endParaRPr lang="ru-RU" sz="2400" dirty="0" smtClean="0"/>
          </a:p>
          <a:p>
            <a:r>
              <a:rPr lang="ru-RU" sz="2400" b="1" dirty="0" smtClean="0"/>
              <a:t>Чайки</a:t>
            </a:r>
            <a:r>
              <a:rPr lang="ru-RU" sz="2400" dirty="0" smtClean="0"/>
              <a:t> - птицы мелких, средних и крупных размеров (вес от 40 г до 3 кг) с характерным обликом чайки или крачки. Селятся у моря или крупных водоёмов.</a:t>
            </a:r>
          </a:p>
          <a:p>
            <a:endParaRPr lang="ru-RU" sz="2400" dirty="0" smtClean="0"/>
          </a:p>
          <a:p>
            <a:r>
              <a:rPr lang="ru-RU" sz="2400" b="1" dirty="0" smtClean="0"/>
              <a:t>Бекасы</a:t>
            </a:r>
            <a:r>
              <a:rPr lang="ru-RU" sz="2400" dirty="0" smtClean="0"/>
              <a:t> - кулики различных размеров (вес от 20 г до 1 кг). Клюв у большинства видов длинный, тонкий, иногда несколько расширен к вершине, у некоторых видов довольно сильно изогнут книзу, реже слегка загнут кверху. </a:t>
            </a:r>
            <a:endParaRPr lang="ru-RU" sz="2400" dirty="0"/>
          </a:p>
        </p:txBody>
      </p:sp>
    </p:spTree>
    <p:extLst>
      <p:ext uri="{BB962C8B-B14F-4D97-AF65-F5344CB8AC3E}">
        <p14:creationId xmlns:p14="http://schemas.microsoft.com/office/powerpoint/2010/main" val="34365487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7528" y="5445224"/>
            <a:ext cx="9865096" cy="1067644"/>
          </a:xfrm>
        </p:spPr>
        <p:txBody>
          <a:bodyPr/>
          <a:lstStyle/>
          <a:p>
            <a:r>
              <a:rPr lang="ru-RU" dirty="0" smtClean="0"/>
              <a:t>Семейство </a:t>
            </a:r>
            <a:r>
              <a:rPr lang="ru-RU" dirty="0" err="1" smtClean="0"/>
              <a:t>кукушковые</a:t>
            </a:r>
            <a:endParaRPr lang="en-US" sz="2400" dirty="0"/>
          </a:p>
        </p:txBody>
      </p:sp>
      <p:sp>
        <p:nvSpPr>
          <p:cNvPr id="11" name="Пятиугольник 10"/>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12" name="Прямоугольник 11"/>
          <p:cNvSpPr/>
          <p:nvPr/>
        </p:nvSpPr>
        <p:spPr>
          <a:xfrm>
            <a:off x="551384" y="5445224"/>
            <a:ext cx="886781" cy="923330"/>
          </a:xfrm>
          <a:prstGeom prst="rect">
            <a:avLst/>
          </a:prstGeom>
          <a:noFill/>
        </p:spPr>
        <p:txBody>
          <a:bodyPr wrap="none" lIns="91440" tIns="45720" rIns="91440" bIns="45720">
            <a:spAutoFit/>
          </a:bodyPr>
          <a:lstStyle/>
          <a:p>
            <a:pPr algn="ctr"/>
            <a:r>
              <a:rPr lang="ru-RU"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04</a:t>
            </a:r>
            <a:endParaRPr lang="ru-RU"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4" name="Управляющая кнопка: назад 13">
            <a:hlinkClick r:id="" action="ppaction://hlinkshowjump?jump=lastslideviewed" highlightClick="1"/>
          </p:cNvPr>
          <p:cNvSpPr/>
          <p:nvPr/>
        </p:nvSpPr>
        <p:spPr>
          <a:xfrm>
            <a:off x="10992544" y="5877272"/>
            <a:ext cx="971532" cy="72008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407368" y="620688"/>
            <a:ext cx="11449272" cy="3416320"/>
          </a:xfrm>
          <a:prstGeom prst="rect">
            <a:avLst/>
          </a:prstGeom>
          <a:solidFill>
            <a:schemeClr val="bg2"/>
          </a:solidFill>
        </p:spPr>
        <p:txBody>
          <a:bodyPr wrap="square">
            <a:spAutoFit/>
          </a:bodyPr>
          <a:lstStyle/>
          <a:p>
            <a:r>
              <a:rPr lang="ru-RU" sz="2400" b="1" dirty="0" smtClean="0"/>
              <a:t>	Кукушки</a:t>
            </a:r>
            <a:r>
              <a:rPr lang="ru-RU" sz="2400" dirty="0" smtClean="0"/>
              <a:t> относятся к отряду </a:t>
            </a:r>
            <a:r>
              <a:rPr lang="ru-RU" sz="2400" dirty="0" err="1" smtClean="0"/>
              <a:t>кукушкообразных</a:t>
            </a:r>
            <a:r>
              <a:rPr lang="ru-RU" sz="2400" dirty="0" smtClean="0"/>
              <a:t>. Длина их тела колеблется от пятнадцати до семидесяти сантиметров. 	Многочисленное </a:t>
            </a:r>
            <a:r>
              <a:rPr lang="ru-RU" sz="2400" b="1" dirty="0" smtClean="0"/>
              <a:t>семейство</a:t>
            </a:r>
            <a:r>
              <a:rPr lang="ru-RU" sz="2400" dirty="0" smtClean="0"/>
              <a:t> </a:t>
            </a:r>
            <a:r>
              <a:rPr lang="ru-RU" sz="2400" b="1" dirty="0" err="1" smtClean="0"/>
              <a:t>кукушковых</a:t>
            </a:r>
            <a:r>
              <a:rPr lang="ru-RU" sz="2400" dirty="0" smtClean="0"/>
              <a:t> насчитывает 140 видов. Они отличны по своему внешнему виду, повадкам и пищевым пристрастиям, но большая часть является гнездовыми паразитами. Выделяют несколько подсемейств кукушек ... </a:t>
            </a:r>
            <a:r>
              <a:rPr lang="ru-RU" sz="2400" b="1" dirty="0" smtClean="0"/>
              <a:t>Краткое</a:t>
            </a:r>
            <a:r>
              <a:rPr lang="ru-RU" sz="2400" dirty="0" smtClean="0"/>
              <a:t> описание: Внешне птица сходна с мелким ястребом, но это сходство только поверхностное. У неё форма головы, детали оперения и характер полёта напоминают перепелятника, но хвост длиннее и скошен по краям в виде клина. </a:t>
            </a:r>
            <a:endParaRPr lang="ru-RU" sz="2400" dirty="0"/>
          </a:p>
        </p:txBody>
      </p:sp>
    </p:spTree>
    <p:extLst>
      <p:ext uri="{BB962C8B-B14F-4D97-AF65-F5344CB8AC3E}">
        <p14:creationId xmlns:p14="http://schemas.microsoft.com/office/powerpoint/2010/main" val="5607969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7568" y="5445224"/>
            <a:ext cx="8784976" cy="1067644"/>
          </a:xfrm>
        </p:spPr>
        <p:txBody>
          <a:bodyPr/>
          <a:lstStyle/>
          <a:p>
            <a:r>
              <a:rPr lang="ru-RU" dirty="0" smtClean="0"/>
              <a:t>Семейство совиные</a:t>
            </a:r>
            <a:endParaRPr lang="en-US" sz="2400" dirty="0"/>
          </a:p>
        </p:txBody>
      </p:sp>
      <p:sp>
        <p:nvSpPr>
          <p:cNvPr id="11" name="Пятиугольник 10"/>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12" name="Прямоугольник 11"/>
          <p:cNvSpPr/>
          <p:nvPr/>
        </p:nvSpPr>
        <p:spPr>
          <a:xfrm>
            <a:off x="551384" y="5445224"/>
            <a:ext cx="886781" cy="923330"/>
          </a:xfrm>
          <a:prstGeom prst="rect">
            <a:avLst/>
          </a:prstGeom>
          <a:noFill/>
        </p:spPr>
        <p:txBody>
          <a:bodyPr wrap="none" lIns="91440" tIns="45720" rIns="91440" bIns="45720">
            <a:spAutoFit/>
          </a:bodyPr>
          <a:lstStyle/>
          <a:p>
            <a:pPr algn="ctr"/>
            <a:r>
              <a:rPr lang="ru-RU"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05</a:t>
            </a:r>
            <a:endParaRPr lang="ru-RU"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9" name="Управляющая кнопка: назад 8">
            <a:hlinkClick r:id="" action="ppaction://hlinkshowjump?jump=lastslideviewed" highlightClick="1"/>
          </p:cNvPr>
          <p:cNvSpPr/>
          <p:nvPr/>
        </p:nvSpPr>
        <p:spPr>
          <a:xfrm>
            <a:off x="10776520" y="5733256"/>
            <a:ext cx="1080120" cy="79208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695400" y="836712"/>
            <a:ext cx="10729192" cy="3416320"/>
          </a:xfrm>
          <a:prstGeom prst="rect">
            <a:avLst/>
          </a:prstGeom>
          <a:solidFill>
            <a:schemeClr val="bg2"/>
          </a:solidFill>
        </p:spPr>
        <p:txBody>
          <a:bodyPr wrap="square">
            <a:spAutoFit/>
          </a:bodyPr>
          <a:lstStyle/>
          <a:p>
            <a:r>
              <a:rPr lang="ru-RU" sz="2400" b="1" dirty="0" err="1" smtClean="0"/>
              <a:t>Cемейство</a:t>
            </a:r>
            <a:r>
              <a:rPr lang="ru-RU" sz="2400" dirty="0" smtClean="0"/>
              <a:t>: </a:t>
            </a:r>
            <a:r>
              <a:rPr lang="ru-RU" sz="2400" b="1" dirty="0" smtClean="0"/>
              <a:t>Совиные</a:t>
            </a:r>
            <a:r>
              <a:rPr lang="ru-RU" sz="2400" dirty="0" smtClean="0"/>
              <a:t> (</a:t>
            </a:r>
            <a:r>
              <a:rPr lang="ru-RU" sz="2400" dirty="0" err="1" smtClean="0"/>
              <a:t>Strigidae</a:t>
            </a:r>
            <a:r>
              <a:rPr lang="ru-RU" sz="2400" dirty="0" smtClean="0"/>
              <a:t>). </a:t>
            </a:r>
          </a:p>
          <a:p>
            <a:r>
              <a:rPr lang="ru-RU" sz="2400" dirty="0" smtClean="0"/>
              <a:t>Это </a:t>
            </a:r>
            <a:r>
              <a:rPr lang="ru-RU" sz="2400" b="1" dirty="0" smtClean="0"/>
              <a:t>семейство</a:t>
            </a:r>
            <a:r>
              <a:rPr lang="ru-RU" sz="2400" dirty="0" smtClean="0"/>
              <a:t> характеризуют огромные глаза, приспособленные к ночному образу жизни, превосходный слух и мягкое оперение, позволяющее летать бесшумно. Мощные лапы с кривыми когтями служат для захвата и умерщвления добычи, а крепкие острые клювы с загнутыми кончиками позволяют разрывать ее на кусочки. Как правило, </a:t>
            </a:r>
            <a:r>
              <a:rPr lang="ru-RU" sz="2400" b="1" dirty="0" smtClean="0"/>
              <a:t>совы</a:t>
            </a:r>
            <a:r>
              <a:rPr lang="ru-RU" sz="2400" dirty="0" smtClean="0"/>
              <a:t> оседлы, лишь немногие виды улетают на зиму на юг или откочевывают в поисках более кормных мест. Питаются </a:t>
            </a:r>
            <a:r>
              <a:rPr lang="ru-RU" sz="2400" b="1" dirty="0" smtClean="0"/>
              <a:t>совы</a:t>
            </a:r>
            <a:r>
              <a:rPr lang="ru-RU" sz="2400" dirty="0" smtClean="0"/>
              <a:t>, в основном, разнообразными грызунами, большей частью - мышами. </a:t>
            </a:r>
            <a:endParaRPr lang="ru-RU" sz="2400" dirty="0"/>
          </a:p>
        </p:txBody>
      </p:sp>
    </p:spTree>
    <p:extLst>
      <p:ext uri="{BB962C8B-B14F-4D97-AF65-F5344CB8AC3E}">
        <p14:creationId xmlns:p14="http://schemas.microsoft.com/office/powerpoint/2010/main" val="25885595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10634398" y="6356350"/>
            <a:ext cx="865312" cy="365125"/>
          </a:xfrm>
        </p:spPr>
        <p:txBody>
          <a:bodyPr/>
          <a:lstStyle/>
          <a:p>
            <a:fld id="{FC1CF07D-8B3F-4D32-B059-0039CEA46DB1}" type="slidenum">
              <a:rPr lang="en-US" smtClean="0"/>
              <a:pPr/>
              <a:t>5</a:t>
            </a:fld>
            <a:endParaRPr lang="en-US"/>
          </a:p>
        </p:txBody>
      </p:sp>
      <p:grpSp>
        <p:nvGrpSpPr>
          <p:cNvPr id="7" name="Группа 11"/>
          <p:cNvGrpSpPr/>
          <p:nvPr/>
        </p:nvGrpSpPr>
        <p:grpSpPr>
          <a:xfrm>
            <a:off x="7091374" y="0"/>
            <a:ext cx="4981290" cy="1469889"/>
            <a:chOff x="7392144" y="-23420"/>
            <a:chExt cx="4981290" cy="1469889"/>
          </a:xfrm>
        </p:grpSpPr>
        <p:pic>
          <p:nvPicPr>
            <p:cNvPr id="11" name="图片 89">
              <a:extLst>
                <a:ext uri="{FF2B5EF4-FFF2-40B4-BE49-F238E27FC236}">
                  <a16:creationId xmlns:a16="http://schemas.microsoft.com/office/drawing/2014/main" id="{21526D78-5453-49CB-B7BD-EF46553760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7392144" y="-23420"/>
              <a:ext cx="4981290" cy="1469889"/>
            </a:xfrm>
            <a:prstGeom prst="rect">
              <a:avLst/>
            </a:prstGeom>
            <a:effectLst>
              <a:outerShdw blurRad="50800" dist="38100" dir="2700000" algn="tl" rotWithShape="0">
                <a:prstClr val="black">
                  <a:alpha val="40000"/>
                </a:prstClr>
              </a:outerShdw>
            </a:effectLst>
          </p:spPr>
        </p:pic>
        <p:sp>
          <p:nvSpPr>
            <p:cNvPr id="10" name="Прямоугольник 9"/>
            <p:cNvSpPr/>
            <p:nvPr/>
          </p:nvSpPr>
          <p:spPr>
            <a:xfrm>
              <a:off x="11568608" y="419242"/>
              <a:ext cx="504056" cy="533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3" name="Группа 12"/>
          <p:cNvGrpSpPr/>
          <p:nvPr/>
        </p:nvGrpSpPr>
        <p:grpSpPr>
          <a:xfrm>
            <a:off x="-109426" y="14895"/>
            <a:ext cx="4981290" cy="1469889"/>
            <a:chOff x="-109426" y="14895"/>
            <a:chExt cx="4981290" cy="1469889"/>
          </a:xfrm>
        </p:grpSpPr>
        <p:grpSp>
          <p:nvGrpSpPr>
            <p:cNvPr id="14" name="Группа 2"/>
            <p:cNvGrpSpPr/>
            <p:nvPr/>
          </p:nvGrpSpPr>
          <p:grpSpPr>
            <a:xfrm>
              <a:off x="-109426" y="14895"/>
              <a:ext cx="4981290" cy="1469889"/>
              <a:chOff x="-109426" y="14895"/>
              <a:chExt cx="4981290" cy="1469889"/>
            </a:xfrm>
          </p:grpSpPr>
          <p:grpSp>
            <p:nvGrpSpPr>
              <p:cNvPr id="17" name="组合 83">
                <a:extLst>
                  <a:ext uri="{FF2B5EF4-FFF2-40B4-BE49-F238E27FC236}">
                    <a16:creationId xmlns:a16="http://schemas.microsoft.com/office/drawing/2014/main" id="{2275A7E4-3928-4780-B8D7-183E03D20D47}"/>
                  </a:ext>
                </a:extLst>
              </p:cNvPr>
              <p:cNvGrpSpPr/>
              <p:nvPr/>
            </p:nvGrpSpPr>
            <p:grpSpPr>
              <a:xfrm>
                <a:off x="-109426" y="14895"/>
                <a:ext cx="4981290" cy="1469889"/>
                <a:chOff x="4525929" y="3356868"/>
                <a:chExt cx="5806440" cy="1713376"/>
              </a:xfrm>
            </p:grpSpPr>
            <p:pic>
              <p:nvPicPr>
                <p:cNvPr id="19" name="图片 84">
                  <a:extLst>
                    <a:ext uri="{FF2B5EF4-FFF2-40B4-BE49-F238E27FC236}">
                      <a16:creationId xmlns:a16="http://schemas.microsoft.com/office/drawing/2014/main" id="{593C9235-DD56-44D2-BCA1-C06E0A09E4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25929" y="3356868"/>
                  <a:ext cx="5806440" cy="1713376"/>
                </a:xfrm>
                <a:prstGeom prst="rect">
                  <a:avLst/>
                </a:prstGeom>
                <a:effectLst>
                  <a:outerShdw blurRad="50800" dist="38100" dir="2700000" algn="tl" rotWithShape="0">
                    <a:prstClr val="black">
                      <a:alpha val="40000"/>
                    </a:prstClr>
                  </a:outerShdw>
                </a:effectLst>
              </p:spPr>
            </p:pic>
            <p:sp>
              <p:nvSpPr>
                <p:cNvPr id="20" name="TextBox 27">
                  <a:extLst>
                    <a:ext uri="{FF2B5EF4-FFF2-40B4-BE49-F238E27FC236}">
                      <a16:creationId xmlns:a16="http://schemas.microsoft.com/office/drawing/2014/main" id="{6D394EB2-A9CE-4014-8E38-AC8F2F79FA7E}"/>
                    </a:ext>
                  </a:extLst>
                </p:cNvPr>
                <p:cNvSpPr txBox="1">
                  <a:spLocks/>
                </p:cNvSpPr>
                <p:nvPr/>
              </p:nvSpPr>
              <p:spPr>
                <a:xfrm>
                  <a:off x="5154579" y="4290327"/>
                  <a:ext cx="3962574" cy="320368"/>
                </a:xfrm>
                <a:prstGeom prst="rect">
                  <a:avLst/>
                </a:prstGeom>
              </p:spPr>
              <p:txBody>
                <a:bodyPr vert="horz" wrap="square" lIns="360000" tIns="0" rIns="0" bIns="0" anchor="ctr" anchorCtr="0">
                  <a:noAutofit/>
                </a:bodyPr>
                <a:lstStyle/>
                <a:p>
                  <a:pPr fontAlgn="auto">
                    <a:lnSpc>
                      <a:spcPct val="120000"/>
                    </a:lnSpc>
                    <a:spcBef>
                      <a:spcPts val="0"/>
                    </a:spcBef>
                    <a:spcAft>
                      <a:spcPts val="0"/>
                    </a:spcAft>
                  </a:pPr>
                  <a:endParaRPr lang="ru-RU" altLang="zh-CN" sz="1000" dirty="0">
                    <a:solidFill>
                      <a:prstClr val="black">
                        <a:lumMod val="65000"/>
                        <a:lumOff val="35000"/>
                      </a:prstClr>
                    </a:solidFill>
                    <a:latin typeface="Arial"/>
                    <a:ea typeface="微软雅黑"/>
                    <a:cs typeface="+mn-ea"/>
                    <a:sym typeface="Arial"/>
                  </a:endParaRPr>
                </a:p>
              </p:txBody>
            </p:sp>
          </p:grpSp>
          <p:sp>
            <p:nvSpPr>
              <p:cNvPr id="18" name="Прямоугольник 17"/>
              <p:cNvSpPr/>
              <p:nvPr/>
            </p:nvSpPr>
            <p:spPr>
              <a:xfrm>
                <a:off x="191344" y="533107"/>
                <a:ext cx="432048" cy="4252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5" name="TextBox 26">
              <a:extLst>
                <a:ext uri="{FF2B5EF4-FFF2-40B4-BE49-F238E27FC236}">
                  <a16:creationId xmlns:a16="http://schemas.microsoft.com/office/drawing/2014/main" id="{53051E17-41DC-4EC0-A093-E203DEB23368}"/>
                </a:ext>
              </a:extLst>
            </p:cNvPr>
            <p:cNvSpPr txBox="1"/>
            <p:nvPr/>
          </p:nvSpPr>
          <p:spPr>
            <a:xfrm>
              <a:off x="263352" y="620688"/>
              <a:ext cx="3399455" cy="208351"/>
            </a:xfrm>
            <a:prstGeom prst="rect">
              <a:avLst/>
            </a:prstGeom>
            <a:noFill/>
          </p:spPr>
          <p:txBody>
            <a:bodyPr wrap="none" lIns="360000" tIns="0" rIns="0" bIns="0" anchor="b" anchorCtr="0">
              <a:normAutofit fontScale="92500" lnSpcReduction="20000"/>
            </a:bodyPr>
            <a:lstStyle/>
            <a:p>
              <a:pPr algn="dist" fontAlgn="auto">
                <a:spcBef>
                  <a:spcPts val="0"/>
                </a:spcBef>
                <a:spcAft>
                  <a:spcPts val="0"/>
                </a:spcAft>
              </a:pPr>
              <a:r>
                <a:rPr lang="ru-RU" altLang="zh-CN" b="1" dirty="0" smtClean="0">
                  <a:solidFill>
                    <a:srgbClr val="2AB7AE"/>
                  </a:solidFill>
                  <a:latin typeface="Arial"/>
                  <a:ea typeface="微软雅黑"/>
                  <a:sym typeface="Arial"/>
                  <a:hlinkClick r:id="rId4" action="ppaction://hlinksldjump"/>
                </a:rPr>
                <a:t>ОТРЯД ГОЛУБЕОБРАЗНЫЕ</a:t>
              </a:r>
              <a:endParaRPr lang="zh-CN" altLang="en-US" b="1" dirty="0">
                <a:solidFill>
                  <a:srgbClr val="2AB7AE"/>
                </a:solidFill>
                <a:latin typeface="Arial"/>
                <a:ea typeface="微软雅黑"/>
                <a:sym typeface="Arial"/>
              </a:endParaRPr>
            </a:p>
          </p:txBody>
        </p:sp>
      </p:grpSp>
      <p:sp>
        <p:nvSpPr>
          <p:cNvPr id="22" name="TextBox 33">
            <a:extLst>
              <a:ext uri="{FF2B5EF4-FFF2-40B4-BE49-F238E27FC236}">
                <a16:creationId xmlns:a16="http://schemas.microsoft.com/office/drawing/2014/main" id="{184E3E77-D1B3-4BDA-8254-4AD43DE8EE06}"/>
              </a:ext>
            </a:extLst>
          </p:cNvPr>
          <p:cNvSpPr txBox="1"/>
          <p:nvPr/>
        </p:nvSpPr>
        <p:spPr>
          <a:xfrm>
            <a:off x="8040216" y="548680"/>
            <a:ext cx="3672408" cy="360040"/>
          </a:xfrm>
          <a:prstGeom prst="rect">
            <a:avLst/>
          </a:prstGeom>
          <a:noFill/>
        </p:spPr>
        <p:txBody>
          <a:bodyPr wrap="none" lIns="360000" tIns="0" rIns="0" bIns="0" anchor="b" anchorCtr="0">
            <a:normAutofit/>
          </a:bodyPr>
          <a:lstStyle/>
          <a:p>
            <a:pPr algn="dist" fontAlgn="auto">
              <a:spcBef>
                <a:spcPts val="0"/>
              </a:spcBef>
              <a:spcAft>
                <a:spcPts val="0"/>
              </a:spcAft>
            </a:pPr>
            <a:r>
              <a:rPr lang="ru-RU" altLang="zh-CN" b="1" dirty="0" smtClean="0">
                <a:solidFill>
                  <a:srgbClr val="2D6B81"/>
                </a:solidFill>
                <a:latin typeface="Arial"/>
                <a:ea typeface="微软雅黑"/>
                <a:sym typeface="Arial"/>
                <a:hlinkClick r:id="rId5" action="ppaction://hlinksldjump"/>
              </a:rPr>
              <a:t>ОТРЯД СТРИЖЕОБРАЗНЫЕ</a:t>
            </a:r>
            <a:endParaRPr lang="zh-CN" altLang="en-US" b="1" dirty="0">
              <a:solidFill>
                <a:srgbClr val="2D6B81"/>
              </a:solidFill>
              <a:latin typeface="Arial"/>
              <a:ea typeface="微软雅黑"/>
              <a:sym typeface="Arial"/>
            </a:endParaRPr>
          </a:p>
        </p:txBody>
      </p:sp>
      <p:grpSp>
        <p:nvGrpSpPr>
          <p:cNvPr id="24" name="Группа 23"/>
          <p:cNvGrpSpPr/>
          <p:nvPr/>
        </p:nvGrpSpPr>
        <p:grpSpPr>
          <a:xfrm>
            <a:off x="3260" y="1208864"/>
            <a:ext cx="5849500" cy="1624909"/>
            <a:chOff x="6558485" y="2670256"/>
            <a:chExt cx="5849500" cy="1624909"/>
          </a:xfrm>
        </p:grpSpPr>
        <p:grpSp>
          <p:nvGrpSpPr>
            <p:cNvPr id="25" name="Группа 13"/>
            <p:cNvGrpSpPr/>
            <p:nvPr/>
          </p:nvGrpSpPr>
          <p:grpSpPr>
            <a:xfrm>
              <a:off x="7426695" y="2670256"/>
              <a:ext cx="4981290" cy="1469889"/>
              <a:chOff x="7426695" y="2670256"/>
              <a:chExt cx="4981290" cy="1469889"/>
            </a:xfrm>
          </p:grpSpPr>
          <p:pic>
            <p:nvPicPr>
              <p:cNvPr id="28" name="图片 74">
                <a:extLst>
                  <a:ext uri="{FF2B5EF4-FFF2-40B4-BE49-F238E27FC236}">
                    <a16:creationId xmlns:a16="http://schemas.microsoft.com/office/drawing/2014/main" id="{6DB5A0EA-099A-4DF8-BBFC-DB9891388E1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0800000">
                <a:off x="7426695" y="2670256"/>
                <a:ext cx="4981290" cy="1469889"/>
              </a:xfrm>
              <a:prstGeom prst="rect">
                <a:avLst/>
              </a:prstGeom>
              <a:effectLst>
                <a:outerShdw blurRad="50800" dist="38100" dir="2700000" algn="tl" rotWithShape="0">
                  <a:prstClr val="black">
                    <a:alpha val="40000"/>
                  </a:prstClr>
                </a:outerShdw>
              </a:effectLst>
            </p:spPr>
          </p:pic>
          <p:sp>
            <p:nvSpPr>
              <p:cNvPr id="29" name="Прямоугольник 28"/>
              <p:cNvSpPr/>
              <p:nvPr/>
            </p:nvSpPr>
            <p:spPr>
              <a:xfrm>
                <a:off x="11592200" y="3153716"/>
                <a:ext cx="504056" cy="533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6" name="TextBox 11">
              <a:extLst>
                <a:ext uri="{FF2B5EF4-FFF2-40B4-BE49-F238E27FC236}">
                  <a16:creationId xmlns:a16="http://schemas.microsoft.com/office/drawing/2014/main" id="{932A7874-4A82-47CE-BC51-1000C2033D73}"/>
                </a:ext>
              </a:extLst>
            </p:cNvPr>
            <p:cNvSpPr txBox="1"/>
            <p:nvPr/>
          </p:nvSpPr>
          <p:spPr>
            <a:xfrm>
              <a:off x="8042434" y="3317118"/>
              <a:ext cx="3399455" cy="721289"/>
            </a:xfrm>
            <a:prstGeom prst="rect">
              <a:avLst/>
            </a:prstGeom>
            <a:noFill/>
          </p:spPr>
          <p:txBody>
            <a:bodyPr wrap="none" lIns="360000" tIns="0" rIns="0" bIns="0" anchor="b" anchorCtr="0">
              <a:normAutofit/>
            </a:bodyPr>
            <a:lstStyle/>
            <a:p>
              <a:pPr algn="dist" fontAlgn="auto">
                <a:spcBef>
                  <a:spcPts val="0"/>
                </a:spcBef>
                <a:spcAft>
                  <a:spcPts val="0"/>
                </a:spcAft>
              </a:pPr>
              <a:r>
                <a:rPr lang="ru-RU" altLang="zh-CN" b="1" dirty="0" smtClean="0">
                  <a:solidFill>
                    <a:srgbClr val="EB3F32"/>
                  </a:solidFill>
                  <a:latin typeface="Arial"/>
                  <a:ea typeface="微软雅黑"/>
                  <a:sym typeface="Arial"/>
                  <a:hlinkClick r:id="rId7" action="ppaction://hlinksldjump"/>
                </a:rPr>
                <a:t>ОТРЯД ВОРОБЬИНООБРАЗНЫЕ</a:t>
              </a:r>
              <a:endParaRPr lang="ru-RU" altLang="zh-CN" b="1" dirty="0" smtClean="0">
                <a:solidFill>
                  <a:srgbClr val="EB3F32"/>
                </a:solidFill>
                <a:latin typeface="Arial"/>
                <a:ea typeface="微软雅黑"/>
                <a:sym typeface="Arial"/>
              </a:endParaRPr>
            </a:p>
            <a:p>
              <a:pPr algn="ctr" fontAlgn="auto">
                <a:spcBef>
                  <a:spcPts val="0"/>
                </a:spcBef>
                <a:spcAft>
                  <a:spcPts val="0"/>
                </a:spcAft>
              </a:pPr>
              <a:r>
                <a:rPr lang="ru-RU" altLang="zh-CN" b="1" dirty="0" smtClean="0">
                  <a:solidFill>
                    <a:srgbClr val="EB3F32"/>
                  </a:solidFill>
                  <a:latin typeface="Arial"/>
                  <a:ea typeface="微软雅黑"/>
                  <a:sym typeface="Arial"/>
                </a:rPr>
                <a:t>СЕМЕЙСТВА:</a:t>
              </a:r>
            </a:p>
            <a:p>
              <a:pPr algn="dist" fontAlgn="auto">
                <a:spcBef>
                  <a:spcPts val="0"/>
                </a:spcBef>
                <a:spcAft>
                  <a:spcPts val="0"/>
                </a:spcAft>
              </a:pPr>
              <a:endParaRPr lang="zh-CN" altLang="en-US" b="1" dirty="0">
                <a:solidFill>
                  <a:srgbClr val="EB3F32"/>
                </a:solidFill>
                <a:latin typeface="Arial"/>
                <a:ea typeface="微软雅黑"/>
                <a:sym typeface="Arial"/>
              </a:endParaRPr>
            </a:p>
          </p:txBody>
        </p:sp>
        <p:pic>
          <p:nvPicPr>
            <p:cNvPr id="27" name="Picture 4" descr="https://yt3.ggpht.com/a/AATXAJxS5sZgV5b_vkWDUrvLYLUU2TOusE2iQfJrvjF9=s900-c-k-c0x00ffffff-no-rj"/>
            <p:cNvPicPr>
              <a:picLocks noChangeAspect="1" noChangeArrowheads="1"/>
            </p:cNvPicPr>
            <p:nvPr/>
          </p:nvPicPr>
          <p:blipFill>
            <a:blip r:embed="rId8" cstate="email">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558485" y="2692127"/>
              <a:ext cx="1603038" cy="1603038"/>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Subtitle 2"/>
          <p:cNvSpPr txBox="1">
            <a:spLocks/>
          </p:cNvSpPr>
          <p:nvPr/>
        </p:nvSpPr>
        <p:spPr>
          <a:xfrm>
            <a:off x="479376" y="2492896"/>
            <a:ext cx="3816424" cy="830997"/>
          </a:xfrm>
          <a:prstGeom prst="rect">
            <a:avLst/>
          </a:prstGeom>
          <a:solidFill>
            <a:srgbClr val="FBDED1"/>
          </a:solidFill>
          <a:ln>
            <a:solidFill>
              <a:srgbClr val="40A8F1"/>
            </a:solidFill>
          </a:ln>
        </p:spPr>
        <p:txBody>
          <a:bodyPr vert="horz" wrap="square" lIns="274320" tIns="45720" rIns="274320" bIns="45720" rtlCol="0">
            <a:spAutoFit/>
          </a:bodyPr>
          <a:lstStyle/>
          <a:p>
            <a:pPr lvl="0" defTabSz="914400"/>
            <a:r>
              <a:rPr lang="ru-RU" sz="2400" dirty="0" smtClean="0">
                <a:hlinkClick r:id="rId7" action="ppaction://hlinksldjump"/>
              </a:rPr>
              <a:t>Семейство </a:t>
            </a:r>
            <a:r>
              <a:rPr lang="ru-RU" sz="2400" dirty="0" err="1" smtClean="0">
                <a:hlinkClick r:id="rId7" action="ppaction://hlinksldjump"/>
              </a:rPr>
              <a:t>Ласточковые</a:t>
            </a:r>
            <a:r>
              <a:rPr lang="ru-RU" sz="2400" dirty="0" smtClean="0">
                <a:hlinkClick r:id="rId7" action="ppaction://hlinksldjump"/>
              </a:rPr>
              <a:t> (</a:t>
            </a:r>
            <a:r>
              <a:rPr lang="en-US" sz="2400" dirty="0" err="1" smtClean="0">
                <a:hlinkClick r:id="rId7" action="ppaction://hlinksldjump"/>
              </a:rPr>
              <a:t>Hirundinidae</a:t>
            </a:r>
            <a:r>
              <a:rPr lang="ru-RU" sz="2400" dirty="0" smtClean="0">
                <a:hlinkClick r:id="rId7" action="ppaction://hlinksldjump"/>
              </a:rPr>
              <a:t>)</a:t>
            </a:r>
            <a:endParaRPr kumimoji="0" lang="en-US" sz="2400" b="0" i="0" u="none" strike="noStrike" kern="1200" cap="none" spc="0" normalizeH="0" baseline="0" noProof="0" dirty="0">
              <a:ln>
                <a:noFill/>
              </a:ln>
              <a:solidFill>
                <a:sysClr val="windowText" lastClr="000000"/>
              </a:solidFill>
              <a:effectLst/>
              <a:uLnTx/>
              <a:uFillTx/>
              <a:latin typeface="+mn-lt"/>
              <a:ea typeface="+mn-ea"/>
              <a:cs typeface="+mn-cs"/>
            </a:endParaRPr>
          </a:p>
        </p:txBody>
      </p:sp>
      <p:sp>
        <p:nvSpPr>
          <p:cNvPr id="31" name="Subtitle 2"/>
          <p:cNvSpPr txBox="1">
            <a:spLocks/>
          </p:cNvSpPr>
          <p:nvPr/>
        </p:nvSpPr>
        <p:spPr>
          <a:xfrm>
            <a:off x="479376" y="3356992"/>
            <a:ext cx="3816424" cy="830997"/>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400" cap="all" dirty="0" smtClean="0">
                <a:hlinkClick r:id="rId9" action="ppaction://hlinksldjump"/>
              </a:rPr>
              <a:t>С</a:t>
            </a:r>
            <a:r>
              <a:rPr lang="ru-RU" sz="2400" dirty="0" smtClean="0">
                <a:hlinkClick r:id="rId9" action="ppaction://hlinksldjump"/>
              </a:rPr>
              <a:t>емейство Трясогузковые (</a:t>
            </a:r>
            <a:r>
              <a:rPr lang="en-US" sz="2400" dirty="0" err="1" smtClean="0">
                <a:hlinkClick r:id="rId9" action="ppaction://hlinksldjump"/>
              </a:rPr>
              <a:t>Motacillidae</a:t>
            </a:r>
            <a:r>
              <a:rPr lang="ru-RU" sz="2400" dirty="0" smtClean="0">
                <a:hlinkClick r:id="rId9" action="ppaction://hlinksldjump"/>
              </a:rPr>
              <a:t>)</a:t>
            </a:r>
            <a:endParaRPr kumimoji="0" lang="en-US" sz="2400" b="0" i="0" u="none" strike="noStrike" kern="1200" cap="none" spc="0" normalizeH="0" baseline="0" noProof="0" dirty="0">
              <a:ln>
                <a:noFill/>
              </a:ln>
              <a:solidFill>
                <a:schemeClr val="accent3"/>
              </a:solidFill>
              <a:effectLst/>
              <a:uLnTx/>
              <a:uFillTx/>
              <a:latin typeface="+mn-lt"/>
              <a:ea typeface="+mn-ea"/>
              <a:cs typeface="+mn-cs"/>
            </a:endParaRPr>
          </a:p>
        </p:txBody>
      </p:sp>
      <p:sp>
        <p:nvSpPr>
          <p:cNvPr id="32" name="Subtitle 2"/>
          <p:cNvSpPr txBox="1">
            <a:spLocks/>
          </p:cNvSpPr>
          <p:nvPr/>
        </p:nvSpPr>
        <p:spPr>
          <a:xfrm>
            <a:off x="479376" y="4221088"/>
            <a:ext cx="3816424" cy="830997"/>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400" dirty="0" smtClean="0">
                <a:hlinkClick r:id="rId9" action="ppaction://hlinksldjump"/>
              </a:rPr>
              <a:t>Семейство Скворцовые (</a:t>
            </a:r>
            <a:r>
              <a:rPr lang="en-US" sz="2400" dirty="0" err="1" smtClean="0">
                <a:hlinkClick r:id="rId9" action="ppaction://hlinksldjump"/>
              </a:rPr>
              <a:t>Sturnidae</a:t>
            </a:r>
            <a:r>
              <a:rPr lang="ru-RU" sz="2400" dirty="0" smtClean="0">
                <a:hlinkClick r:id="rId9" action="ppaction://hlinksldjump"/>
              </a:rPr>
              <a:t>)</a:t>
            </a:r>
            <a:endParaRPr kumimoji="0" lang="en-US" sz="2400" b="0" i="0" u="none" strike="noStrike" kern="1200" cap="none" spc="0" normalizeH="0" baseline="0" noProof="0" dirty="0">
              <a:ln>
                <a:noFill/>
              </a:ln>
              <a:solidFill>
                <a:schemeClr val="accent3"/>
              </a:solidFill>
              <a:effectLst/>
              <a:uLnTx/>
              <a:uFillTx/>
              <a:latin typeface="+mn-lt"/>
              <a:ea typeface="+mn-ea"/>
              <a:cs typeface="+mn-cs"/>
            </a:endParaRPr>
          </a:p>
        </p:txBody>
      </p:sp>
      <p:sp>
        <p:nvSpPr>
          <p:cNvPr id="34" name="Subtitle 2"/>
          <p:cNvSpPr txBox="1">
            <a:spLocks/>
          </p:cNvSpPr>
          <p:nvPr/>
        </p:nvSpPr>
        <p:spPr>
          <a:xfrm>
            <a:off x="479376" y="5085184"/>
            <a:ext cx="3816424" cy="769441"/>
          </a:xfrm>
          <a:prstGeom prst="rect">
            <a:avLst/>
          </a:prstGeom>
          <a:solidFill>
            <a:srgbClr val="FBDED1"/>
          </a:solidFill>
          <a:ln>
            <a:solidFill>
              <a:srgbClr val="40A8F1"/>
            </a:solidFill>
          </a:ln>
        </p:spPr>
        <p:txBody>
          <a:bodyPr vert="horz" wrap="square" lIns="274320" tIns="45720" rIns="274320" bIns="45720" rtlCol="0">
            <a:spAutoFit/>
          </a:bodyPr>
          <a:lstStyle/>
          <a:p>
            <a:pPr lvl="0" defTabSz="914400"/>
            <a:r>
              <a:rPr lang="ru-RU" sz="2200" dirty="0" smtClean="0">
                <a:hlinkClick r:id="rId10" action="ppaction://hlinksldjump"/>
              </a:rPr>
              <a:t>Семейство Овсянковые</a:t>
            </a:r>
            <a:r>
              <a:rPr lang="en-US" sz="2200" dirty="0" smtClean="0">
                <a:hlinkClick r:id="rId10" action="ppaction://hlinksldjump"/>
              </a:rPr>
              <a:t> (</a:t>
            </a:r>
            <a:r>
              <a:rPr lang="en-US" sz="2200" dirty="0" err="1" smtClean="0">
                <a:hlinkClick r:id="rId10" action="ppaction://hlinksldjump"/>
              </a:rPr>
              <a:t>Emberizidae</a:t>
            </a:r>
            <a:r>
              <a:rPr lang="en-US" sz="2200" dirty="0" smtClean="0">
                <a:hlinkClick r:id="rId10" action="ppaction://hlinksldjump"/>
              </a:rPr>
              <a:t>)</a:t>
            </a:r>
            <a:endParaRPr kumimoji="0" lang="en-US" sz="2200" b="0" i="0" u="none" strike="noStrike" kern="1200" cap="none" spc="0" normalizeH="0" baseline="0" noProof="0" dirty="0">
              <a:ln>
                <a:noFill/>
              </a:ln>
              <a:solidFill>
                <a:sysClr val="windowText" lastClr="000000"/>
              </a:solidFill>
              <a:effectLst/>
              <a:uLnTx/>
              <a:uFillTx/>
            </a:endParaRPr>
          </a:p>
        </p:txBody>
      </p:sp>
      <p:sp>
        <p:nvSpPr>
          <p:cNvPr id="35" name="Subtitle 2"/>
          <p:cNvSpPr txBox="1">
            <a:spLocks/>
          </p:cNvSpPr>
          <p:nvPr/>
        </p:nvSpPr>
        <p:spPr>
          <a:xfrm>
            <a:off x="479376" y="5928387"/>
            <a:ext cx="3816424" cy="769441"/>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200" dirty="0" smtClean="0">
                <a:hlinkClick r:id="rId11" action="ppaction://hlinksldjump"/>
              </a:rPr>
              <a:t>Семейство Иволговые (</a:t>
            </a:r>
            <a:r>
              <a:rPr lang="en-US" sz="2200" dirty="0" err="1" smtClean="0">
                <a:hlinkClick r:id="rId11" action="ppaction://hlinksldjump"/>
              </a:rPr>
              <a:t>Ploceidae</a:t>
            </a:r>
            <a:r>
              <a:rPr lang="ru-RU" sz="2200" dirty="0" smtClean="0">
                <a:hlinkClick r:id="rId11" action="ppaction://hlinksldjump"/>
              </a:rPr>
              <a:t>)</a:t>
            </a:r>
            <a:endParaRPr kumimoji="0" lang="en-US" sz="2200" b="0" i="0" u="none" strike="noStrike" kern="1200" cap="none" spc="0" normalizeH="0" baseline="0" noProof="0" dirty="0">
              <a:ln>
                <a:noFill/>
              </a:ln>
              <a:solidFill>
                <a:schemeClr val="accent3"/>
              </a:solidFill>
              <a:effectLst/>
              <a:uLnTx/>
              <a:uFillTx/>
            </a:endParaRPr>
          </a:p>
        </p:txBody>
      </p:sp>
      <p:sp>
        <p:nvSpPr>
          <p:cNvPr id="36" name="Subtitle 2"/>
          <p:cNvSpPr txBox="1">
            <a:spLocks/>
          </p:cNvSpPr>
          <p:nvPr/>
        </p:nvSpPr>
        <p:spPr>
          <a:xfrm>
            <a:off x="4452785" y="3352402"/>
            <a:ext cx="3600400" cy="830997"/>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400" dirty="0" smtClean="0">
                <a:hlinkClick r:id="rId11" action="ppaction://hlinksldjump"/>
              </a:rPr>
              <a:t>Семейство Славковые</a:t>
            </a:r>
            <a:r>
              <a:rPr lang="en-US" sz="2400" dirty="0" smtClean="0">
                <a:hlinkClick r:id="rId11" action="ppaction://hlinksldjump"/>
              </a:rPr>
              <a:t> (</a:t>
            </a:r>
            <a:r>
              <a:rPr lang="en-US" sz="2400" dirty="0" err="1" smtClean="0">
                <a:hlinkClick r:id="rId11" action="ppaction://hlinksldjump"/>
              </a:rPr>
              <a:t>Ftingillidae</a:t>
            </a:r>
            <a:r>
              <a:rPr lang="en-US" sz="2400" dirty="0" smtClean="0">
                <a:hlinkClick r:id="rId11" action="ppaction://hlinksldjump"/>
              </a:rPr>
              <a:t>)</a:t>
            </a:r>
            <a:endParaRPr kumimoji="0" lang="en-US" sz="2400" b="0" i="0" u="none" strike="noStrike" kern="1200" cap="none" spc="0" normalizeH="0" baseline="0" noProof="0" dirty="0">
              <a:ln>
                <a:noFill/>
              </a:ln>
              <a:solidFill>
                <a:schemeClr val="accent3"/>
              </a:solidFill>
              <a:effectLst/>
              <a:uLnTx/>
              <a:uFillTx/>
              <a:latin typeface="+mn-lt"/>
              <a:ea typeface="+mn-ea"/>
              <a:cs typeface="+mn-cs"/>
            </a:endParaRPr>
          </a:p>
        </p:txBody>
      </p:sp>
      <p:sp>
        <p:nvSpPr>
          <p:cNvPr id="37" name="Subtitle 2"/>
          <p:cNvSpPr txBox="1">
            <a:spLocks/>
          </p:cNvSpPr>
          <p:nvPr/>
        </p:nvSpPr>
        <p:spPr>
          <a:xfrm>
            <a:off x="4452785" y="4215611"/>
            <a:ext cx="3600400" cy="830997"/>
          </a:xfrm>
          <a:prstGeom prst="rect">
            <a:avLst/>
          </a:prstGeom>
          <a:solidFill>
            <a:srgbClr val="FBDED1"/>
          </a:solidFill>
          <a:ln>
            <a:solidFill>
              <a:srgbClr val="40A8F1"/>
            </a:solidFill>
          </a:ln>
        </p:spPr>
        <p:txBody>
          <a:bodyPr vert="horz" wrap="square" lIns="274320" tIns="45720" rIns="274320" bIns="45720" rtlCol="0">
            <a:spAutoFit/>
          </a:bodyPr>
          <a:lstStyle/>
          <a:p>
            <a:pPr lvl="0" defTabSz="914400"/>
            <a:r>
              <a:rPr lang="ru-RU" sz="2400" dirty="0" smtClean="0">
                <a:hlinkClick r:id="rId12" action="ppaction://hlinksldjump"/>
              </a:rPr>
              <a:t>Семейство Вороновые (</a:t>
            </a:r>
            <a:r>
              <a:rPr lang="en-US" sz="2400" dirty="0" err="1" smtClean="0">
                <a:hlinkClick r:id="rId12" action="ppaction://hlinksldjump"/>
              </a:rPr>
              <a:t>Corvidae</a:t>
            </a:r>
            <a:r>
              <a:rPr lang="ru-RU" sz="2400" dirty="0" smtClean="0">
                <a:hlinkClick r:id="rId12" action="ppaction://hlinksldjump"/>
              </a:rPr>
              <a:t>)</a:t>
            </a:r>
            <a:endParaRPr kumimoji="0" lang="en-US" sz="2400" b="0" i="0" u="none" strike="noStrike" kern="1200" cap="none" spc="0" normalizeH="0" baseline="0" noProof="0" dirty="0">
              <a:ln>
                <a:noFill/>
              </a:ln>
              <a:solidFill>
                <a:sysClr val="windowText" lastClr="000000"/>
              </a:solidFill>
              <a:effectLst/>
              <a:uLnTx/>
              <a:uFillTx/>
              <a:latin typeface="+mn-lt"/>
              <a:ea typeface="+mn-ea"/>
              <a:cs typeface="+mn-cs"/>
            </a:endParaRPr>
          </a:p>
        </p:txBody>
      </p:sp>
      <p:sp>
        <p:nvSpPr>
          <p:cNvPr id="38" name="Subtitle 2"/>
          <p:cNvSpPr txBox="1">
            <a:spLocks/>
          </p:cNvSpPr>
          <p:nvPr/>
        </p:nvSpPr>
        <p:spPr>
          <a:xfrm>
            <a:off x="4452785" y="5085183"/>
            <a:ext cx="3600400" cy="800219"/>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200" dirty="0" smtClean="0">
                <a:hlinkClick r:id="rId13" action="ppaction://hlinksldjump"/>
              </a:rPr>
              <a:t>Семейство Жаворонковые </a:t>
            </a:r>
            <a:r>
              <a:rPr lang="ru-RU" sz="2400" dirty="0" smtClean="0">
                <a:hlinkClick r:id="rId13" action="ppaction://hlinksldjump"/>
              </a:rPr>
              <a:t>(</a:t>
            </a:r>
            <a:r>
              <a:rPr lang="en-US" sz="2400" dirty="0" err="1" smtClean="0">
                <a:hlinkClick r:id="rId13" action="ppaction://hlinksldjump"/>
              </a:rPr>
              <a:t>Alaudidae</a:t>
            </a:r>
            <a:r>
              <a:rPr lang="ru-RU" sz="2400" dirty="0" smtClean="0">
                <a:hlinkClick r:id="rId13" action="ppaction://hlinksldjump"/>
              </a:rPr>
              <a:t>)</a:t>
            </a:r>
            <a:endParaRPr kumimoji="0" lang="en-US" sz="2400" b="0" i="0" u="none" strike="noStrike" kern="1200" cap="none" spc="0" normalizeH="0" baseline="0" noProof="0" dirty="0">
              <a:ln>
                <a:noFill/>
              </a:ln>
              <a:solidFill>
                <a:schemeClr val="accent3"/>
              </a:solidFill>
              <a:effectLst/>
              <a:uLnTx/>
              <a:uFillTx/>
              <a:latin typeface="+mn-lt"/>
              <a:ea typeface="+mn-ea"/>
              <a:cs typeface="+mn-cs"/>
            </a:endParaRPr>
          </a:p>
        </p:txBody>
      </p:sp>
      <p:sp>
        <p:nvSpPr>
          <p:cNvPr id="39" name="Subtitle 2"/>
          <p:cNvSpPr txBox="1">
            <a:spLocks/>
          </p:cNvSpPr>
          <p:nvPr/>
        </p:nvSpPr>
        <p:spPr>
          <a:xfrm>
            <a:off x="8184232" y="3383639"/>
            <a:ext cx="3888432" cy="830997"/>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400" dirty="0" smtClean="0">
                <a:hlinkClick r:id="rId13" action="ppaction://hlinksldjump"/>
              </a:rPr>
              <a:t>Семейство Свиристелевые (</a:t>
            </a:r>
            <a:r>
              <a:rPr lang="en-US" sz="2400" dirty="0" err="1" smtClean="0">
                <a:hlinkClick r:id="rId13" action="ppaction://hlinksldjump"/>
              </a:rPr>
              <a:t>Bombicillidae</a:t>
            </a:r>
            <a:r>
              <a:rPr lang="ru-RU" sz="2400" dirty="0" smtClean="0">
                <a:hlinkClick r:id="rId13" action="ppaction://hlinksldjump"/>
              </a:rPr>
              <a:t>)</a:t>
            </a:r>
            <a:endParaRPr kumimoji="0" lang="en-US" sz="2400" b="0" i="0" u="none" strike="noStrike" kern="1200" cap="none" spc="0" normalizeH="0" baseline="0" noProof="0" dirty="0">
              <a:ln>
                <a:noFill/>
              </a:ln>
              <a:solidFill>
                <a:schemeClr val="accent3"/>
              </a:solidFill>
              <a:effectLst/>
              <a:uLnTx/>
              <a:uFillTx/>
              <a:latin typeface="+mn-lt"/>
              <a:ea typeface="+mn-ea"/>
              <a:cs typeface="+mn-cs"/>
            </a:endParaRPr>
          </a:p>
        </p:txBody>
      </p:sp>
      <p:sp>
        <p:nvSpPr>
          <p:cNvPr id="40" name="Subtitle 2"/>
          <p:cNvSpPr txBox="1">
            <a:spLocks/>
          </p:cNvSpPr>
          <p:nvPr/>
        </p:nvSpPr>
        <p:spPr>
          <a:xfrm>
            <a:off x="8186126" y="4291621"/>
            <a:ext cx="3886538" cy="769441"/>
          </a:xfrm>
          <a:prstGeom prst="rect">
            <a:avLst/>
          </a:prstGeom>
          <a:solidFill>
            <a:srgbClr val="FBDED1"/>
          </a:solidFill>
          <a:ln>
            <a:solidFill>
              <a:srgbClr val="40A8F1"/>
            </a:solidFill>
          </a:ln>
        </p:spPr>
        <p:txBody>
          <a:bodyPr vert="horz" wrap="square" lIns="274320" tIns="45720" rIns="274320" bIns="45720" rtlCol="0">
            <a:spAutoFit/>
          </a:bodyPr>
          <a:lstStyle/>
          <a:p>
            <a:pPr lvl="0" defTabSz="914400"/>
            <a:r>
              <a:rPr lang="ru-RU" sz="2200" dirty="0" smtClean="0">
                <a:hlinkClick r:id="rId14" action="ppaction://hlinksldjump"/>
              </a:rPr>
              <a:t>Семейство </a:t>
            </a:r>
            <a:r>
              <a:rPr lang="ru-RU" sz="2200" dirty="0" err="1" smtClean="0">
                <a:hlinkClick r:id="rId14" action="ppaction://hlinksldjump"/>
              </a:rPr>
              <a:t>Мухоловковые</a:t>
            </a:r>
            <a:r>
              <a:rPr lang="ru-RU" sz="2200" dirty="0" smtClean="0">
                <a:hlinkClick r:id="rId14" action="ppaction://hlinksldjump"/>
              </a:rPr>
              <a:t> (</a:t>
            </a:r>
            <a:r>
              <a:rPr lang="en-US" sz="2200" dirty="0" err="1" smtClean="0">
                <a:hlinkClick r:id="rId14" action="ppaction://hlinksldjump"/>
              </a:rPr>
              <a:t>Muscicapidae</a:t>
            </a:r>
            <a:r>
              <a:rPr lang="ru-RU" sz="2200" dirty="0" smtClean="0">
                <a:hlinkClick r:id="rId14" action="ppaction://hlinksldjump"/>
              </a:rPr>
              <a:t>)</a:t>
            </a:r>
            <a:endParaRPr kumimoji="0" lang="en-US" sz="2200" b="0" i="0" u="none" strike="noStrike" kern="1200" cap="none" spc="0" normalizeH="0" baseline="0" noProof="0" dirty="0">
              <a:ln>
                <a:noFill/>
              </a:ln>
              <a:solidFill>
                <a:sysClr val="windowText" lastClr="000000"/>
              </a:solidFill>
              <a:effectLst/>
              <a:uLnTx/>
              <a:uFillTx/>
            </a:endParaRPr>
          </a:p>
        </p:txBody>
      </p:sp>
      <p:sp>
        <p:nvSpPr>
          <p:cNvPr id="41" name="Subtitle 2"/>
          <p:cNvSpPr txBox="1">
            <a:spLocks/>
          </p:cNvSpPr>
          <p:nvPr/>
        </p:nvSpPr>
        <p:spPr>
          <a:xfrm>
            <a:off x="8186126" y="5115961"/>
            <a:ext cx="3886538" cy="769441"/>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200" dirty="0" smtClean="0">
                <a:hlinkClick r:id="rId15" action="ppaction://hlinksldjump"/>
              </a:rPr>
              <a:t>Семейство Длиннохвостые синицы (</a:t>
            </a:r>
            <a:r>
              <a:rPr lang="en-US" sz="2200" dirty="0" err="1" smtClean="0">
                <a:hlinkClick r:id="rId15" action="ppaction://hlinksldjump"/>
              </a:rPr>
              <a:t>Aegithalidfe</a:t>
            </a:r>
            <a:r>
              <a:rPr lang="ru-RU" sz="2200" dirty="0" smtClean="0">
                <a:hlinkClick r:id="rId15" action="ppaction://hlinksldjump"/>
              </a:rPr>
              <a:t>)</a:t>
            </a:r>
            <a:endParaRPr kumimoji="0" lang="en-US" sz="2200" b="0" i="0" u="none" strike="noStrike" kern="1200" cap="none" spc="0" normalizeH="0" baseline="0" noProof="0" dirty="0">
              <a:ln>
                <a:noFill/>
              </a:ln>
              <a:solidFill>
                <a:schemeClr val="accent3"/>
              </a:solidFill>
              <a:effectLst/>
              <a:uLnTx/>
              <a:uFillTx/>
            </a:endParaRPr>
          </a:p>
        </p:txBody>
      </p:sp>
      <p:sp>
        <p:nvSpPr>
          <p:cNvPr id="42" name="Subtitle 2"/>
          <p:cNvSpPr txBox="1">
            <a:spLocks/>
          </p:cNvSpPr>
          <p:nvPr/>
        </p:nvSpPr>
        <p:spPr>
          <a:xfrm>
            <a:off x="8184232" y="5928386"/>
            <a:ext cx="3888432" cy="769441"/>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200" dirty="0" smtClean="0">
                <a:hlinkClick r:id="rId16" action="ppaction://hlinksldjump"/>
              </a:rPr>
              <a:t>Семейство Синицевые (</a:t>
            </a:r>
            <a:r>
              <a:rPr lang="en-US" sz="2200" dirty="0" err="1" smtClean="0">
                <a:hlinkClick r:id="rId16" action="ppaction://hlinksldjump"/>
              </a:rPr>
              <a:t>Patidae</a:t>
            </a:r>
            <a:r>
              <a:rPr lang="ru-RU" sz="2200" dirty="0" smtClean="0">
                <a:hlinkClick r:id="rId16" action="ppaction://hlinksldjump"/>
              </a:rPr>
              <a:t>)</a:t>
            </a:r>
            <a:endParaRPr kumimoji="0" lang="en-US" sz="2200" b="0" i="0" u="none" strike="noStrike" kern="1200" cap="none" spc="0" normalizeH="0" baseline="0" noProof="0" dirty="0">
              <a:ln>
                <a:noFill/>
              </a:ln>
              <a:solidFill>
                <a:schemeClr val="accent3"/>
              </a:solidFill>
              <a:effectLst/>
              <a:uLnTx/>
              <a:uFillTx/>
            </a:endParaRPr>
          </a:p>
        </p:txBody>
      </p:sp>
      <p:pic>
        <p:nvPicPr>
          <p:cNvPr id="116740" name="Picture 4" descr="https://i.pinimg.com/originals/d0/3b/84/d03b846e0d53bca1a9070ac0c79964f0.png"/>
          <p:cNvPicPr>
            <a:picLocks noChangeAspect="1" noChangeArrowheads="1"/>
          </p:cNvPicPr>
          <p:nvPr/>
        </p:nvPicPr>
        <p:blipFill>
          <a:blip r:embed="rId17" cstate="print"/>
          <a:srcRect/>
          <a:stretch>
            <a:fillRect/>
          </a:stretch>
        </p:blipFill>
        <p:spPr bwMode="auto">
          <a:xfrm>
            <a:off x="5375920" y="0"/>
            <a:ext cx="2461241" cy="2332026"/>
          </a:xfrm>
          <a:prstGeom prst="rect">
            <a:avLst/>
          </a:prstGeom>
          <a:noFill/>
        </p:spPr>
      </p:pic>
      <p:pic>
        <p:nvPicPr>
          <p:cNvPr id="116738" name="Picture 2" descr="https://catherineasquithgallery.com/uploads/posts/2021-03/1614571651_12-p-golub-na-belom-fone-17.png"/>
          <p:cNvPicPr>
            <a:picLocks noChangeAspect="1" noChangeArrowheads="1"/>
          </p:cNvPicPr>
          <p:nvPr/>
        </p:nvPicPr>
        <p:blipFill>
          <a:blip r:embed="rId18" cstate="print"/>
          <a:srcRect/>
          <a:stretch>
            <a:fillRect/>
          </a:stretch>
        </p:blipFill>
        <p:spPr bwMode="auto">
          <a:xfrm flipH="1">
            <a:off x="3863752" y="0"/>
            <a:ext cx="1987521" cy="1747364"/>
          </a:xfrm>
          <a:prstGeom prst="rect">
            <a:avLst/>
          </a:prstGeom>
          <a:noFill/>
        </p:spPr>
      </p:pic>
      <p:sp>
        <p:nvSpPr>
          <p:cNvPr id="43" name="Subtitle 2"/>
          <p:cNvSpPr txBox="1">
            <a:spLocks/>
          </p:cNvSpPr>
          <p:nvPr/>
        </p:nvSpPr>
        <p:spPr>
          <a:xfrm>
            <a:off x="4452785" y="5928388"/>
            <a:ext cx="3600400" cy="769441"/>
          </a:xfrm>
          <a:prstGeom prst="rect">
            <a:avLst/>
          </a:prstGeom>
          <a:solidFill>
            <a:srgbClr val="FBDED1"/>
          </a:solidFill>
          <a:ln>
            <a:solidFill>
              <a:srgbClr val="40A8F1"/>
            </a:solidFill>
          </a:ln>
        </p:spPr>
        <p:txBody>
          <a:bodyPr vert="horz" wrap="square" lIns="274320" tIns="45720" rIns="274320" bIns="45720" rtlCol="0">
            <a:spAutoFit/>
          </a:bodyPr>
          <a:lstStyle/>
          <a:p>
            <a:pPr lvl="0" defTabSz="914400"/>
            <a:r>
              <a:rPr lang="ru-RU" sz="2200" dirty="0" smtClean="0">
                <a:hlinkClick r:id="rId15" action="ppaction://hlinksldjump"/>
              </a:rPr>
              <a:t>Семейство Поползневые (</a:t>
            </a:r>
            <a:r>
              <a:rPr lang="en-US" sz="2200" dirty="0" err="1" smtClean="0">
                <a:hlinkClick r:id="rId15" action="ppaction://hlinksldjump"/>
              </a:rPr>
              <a:t>Sitta</a:t>
            </a:r>
            <a:r>
              <a:rPr lang="en-US" sz="2200" dirty="0" smtClean="0">
                <a:hlinkClick r:id="rId15" action="ppaction://hlinksldjump"/>
              </a:rPr>
              <a:t> </a:t>
            </a:r>
            <a:r>
              <a:rPr lang="en-US" sz="2200" dirty="0" err="1" smtClean="0">
                <a:hlinkClick r:id="rId15" action="ppaction://hlinksldjump"/>
              </a:rPr>
              <a:t>europaea</a:t>
            </a:r>
            <a:r>
              <a:rPr lang="ru-RU" sz="2200" dirty="0" smtClean="0">
                <a:hlinkClick r:id="rId15" action="ppaction://hlinksldjump"/>
              </a:rPr>
              <a:t>)</a:t>
            </a:r>
            <a:endParaRPr kumimoji="0" lang="en-US" sz="2200" b="0" i="0" u="none" strike="noStrike" kern="1200" cap="none" spc="0" normalizeH="0" baseline="0" noProof="0" dirty="0">
              <a:ln>
                <a:noFill/>
              </a:ln>
              <a:solidFill>
                <a:sysClr val="windowText" lastClr="000000"/>
              </a:solidFill>
              <a:effectLst/>
              <a:uLnTx/>
              <a:uFillTx/>
            </a:endParaRPr>
          </a:p>
        </p:txBody>
      </p:sp>
      <p:sp>
        <p:nvSpPr>
          <p:cNvPr id="44" name="Subtitle 2"/>
          <p:cNvSpPr txBox="1">
            <a:spLocks/>
          </p:cNvSpPr>
          <p:nvPr/>
        </p:nvSpPr>
        <p:spPr>
          <a:xfrm>
            <a:off x="8184232" y="2488901"/>
            <a:ext cx="3888432" cy="830997"/>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400" dirty="0" smtClean="0">
                <a:hlinkClick r:id="rId15" action="ppaction://hlinksldjump"/>
              </a:rPr>
              <a:t>Семейство </a:t>
            </a:r>
            <a:r>
              <a:rPr lang="ru-RU" sz="2400" dirty="0" err="1" smtClean="0">
                <a:hlinkClick r:id="rId15" action="ppaction://hlinksldjump"/>
              </a:rPr>
              <a:t>Ткачиковые</a:t>
            </a:r>
            <a:r>
              <a:rPr lang="ru-RU" sz="2400" dirty="0" smtClean="0">
                <a:hlinkClick r:id="rId15" action="ppaction://hlinksldjump"/>
              </a:rPr>
              <a:t> (</a:t>
            </a:r>
            <a:r>
              <a:rPr lang="en-US" sz="2400" dirty="0" err="1" smtClean="0">
                <a:hlinkClick r:id="rId15" action="ppaction://hlinksldjump"/>
              </a:rPr>
              <a:t>Ploceidae</a:t>
            </a:r>
            <a:r>
              <a:rPr lang="ru-RU" sz="2400" dirty="0" smtClean="0">
                <a:hlinkClick r:id="rId15" action="ppaction://hlinksldjump"/>
              </a:rPr>
              <a:t>)</a:t>
            </a:r>
            <a:endParaRPr kumimoji="0" lang="en-US" sz="2400" b="0" i="0" u="none" strike="noStrike" kern="1200" cap="none" spc="0" normalizeH="0" baseline="0" noProof="0" dirty="0">
              <a:ln>
                <a:noFill/>
              </a:ln>
              <a:solidFill>
                <a:schemeClr val="accent3"/>
              </a:solidFill>
              <a:effectLst/>
              <a:uLnTx/>
              <a:uFillTx/>
              <a:latin typeface="+mn-lt"/>
              <a:ea typeface="+mn-ea"/>
              <a:cs typeface="+mn-cs"/>
            </a:endParaRPr>
          </a:p>
        </p:txBody>
      </p:sp>
      <p:sp>
        <p:nvSpPr>
          <p:cNvPr id="45" name="Subtitle 2"/>
          <p:cNvSpPr txBox="1">
            <a:spLocks/>
          </p:cNvSpPr>
          <p:nvPr/>
        </p:nvSpPr>
        <p:spPr>
          <a:xfrm>
            <a:off x="4452785" y="2488902"/>
            <a:ext cx="3600400" cy="830997"/>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2400" dirty="0" smtClean="0">
                <a:hlinkClick r:id="rId19" action="ppaction://hlinksldjump"/>
              </a:rPr>
              <a:t>Семейство Вьюрковые</a:t>
            </a:r>
            <a:r>
              <a:rPr lang="en-US" sz="2400" dirty="0" smtClean="0">
                <a:hlinkClick r:id="rId19" action="ppaction://hlinksldjump"/>
              </a:rPr>
              <a:t> (</a:t>
            </a:r>
            <a:r>
              <a:rPr lang="en-US" sz="2400" dirty="0" err="1" smtClean="0">
                <a:hlinkClick r:id="rId19" action="ppaction://hlinksldjump"/>
              </a:rPr>
              <a:t>Ftingillidae</a:t>
            </a:r>
            <a:r>
              <a:rPr lang="en-US" sz="2400" dirty="0" smtClean="0">
                <a:hlinkClick r:id="rId19" action="ppaction://hlinksldjump"/>
              </a:rPr>
              <a:t>)</a:t>
            </a:r>
            <a:endParaRPr kumimoji="0" lang="en-US" sz="2400" b="0" i="0" u="none" strike="noStrike" kern="1200" cap="none" spc="0" normalizeH="0" baseline="0" noProof="0" dirty="0">
              <a:ln>
                <a:noFill/>
              </a:ln>
              <a:solidFill>
                <a:schemeClr val="accent3"/>
              </a:solidFill>
              <a:effectLst/>
              <a:uLnTx/>
              <a:uFillTx/>
              <a:latin typeface="+mn-lt"/>
              <a:ea typeface="+mn-ea"/>
              <a:cs typeface="+mn-cs"/>
            </a:endParaRPr>
          </a:p>
        </p:txBody>
      </p:sp>
      <p:sp>
        <p:nvSpPr>
          <p:cNvPr id="46" name="Управляющая кнопка: далее 45">
            <a:hlinkClick r:id="" action="ppaction://hlinkshowjump?jump=nextslide" highlightClick="1"/>
          </p:cNvPr>
          <p:cNvSpPr/>
          <p:nvPr/>
        </p:nvSpPr>
        <p:spPr>
          <a:xfrm>
            <a:off x="11435667" y="6313106"/>
            <a:ext cx="720080" cy="50405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Управляющая кнопка: назад 1">
            <a:hlinkClick r:id="" action="ppaction://hlinkshowjump?jump=previousslide" highlightClick="1"/>
          </p:cNvPr>
          <p:cNvSpPr/>
          <p:nvPr/>
        </p:nvSpPr>
        <p:spPr>
          <a:xfrm>
            <a:off x="10704511" y="6313106"/>
            <a:ext cx="731155" cy="50405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ятиугольник 8"/>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5" name="Title 1"/>
          <p:cNvSpPr>
            <a:spLocks noGrp="1"/>
          </p:cNvSpPr>
          <p:nvPr>
            <p:ph type="ctrTitle"/>
          </p:nvPr>
        </p:nvSpPr>
        <p:spPr>
          <a:xfrm>
            <a:off x="1631504" y="5445224"/>
            <a:ext cx="9865096" cy="1067644"/>
          </a:xfrm>
        </p:spPr>
        <p:txBody>
          <a:bodyPr/>
          <a:lstStyle/>
          <a:p>
            <a:r>
              <a:rPr lang="ru-RU" sz="4000" dirty="0" smtClean="0"/>
              <a:t>Семейства удодовые, </a:t>
            </a:r>
            <a:r>
              <a:rPr lang="ru-RU" sz="4000" dirty="0" err="1" smtClean="0"/>
              <a:t>сизоворонковые</a:t>
            </a:r>
            <a:r>
              <a:rPr lang="ru-RU" sz="4000" dirty="0" smtClean="0"/>
              <a:t>, </a:t>
            </a:r>
            <a:r>
              <a:rPr lang="ru-RU" sz="4000" dirty="0" err="1" smtClean="0"/>
              <a:t>зимородковые</a:t>
            </a:r>
            <a:endParaRPr lang="en-US" sz="4000" dirty="0"/>
          </a:p>
        </p:txBody>
      </p:sp>
      <p:sp>
        <p:nvSpPr>
          <p:cNvPr id="6" name="Прямоугольник 5"/>
          <p:cNvSpPr/>
          <p:nvPr/>
        </p:nvSpPr>
        <p:spPr>
          <a:xfrm>
            <a:off x="551384" y="5445224"/>
            <a:ext cx="886781" cy="923330"/>
          </a:xfrm>
          <a:prstGeom prst="rect">
            <a:avLst/>
          </a:prstGeom>
          <a:noFill/>
        </p:spPr>
        <p:txBody>
          <a:bodyPr wrap="none" lIns="91440" tIns="45720" rIns="91440" bIns="45720">
            <a:spAutoFit/>
          </a:bodyPr>
          <a:lstStyle/>
          <a:p>
            <a:pPr algn="ctr"/>
            <a:r>
              <a:rPr lang="ru-RU"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06</a:t>
            </a:r>
            <a:endParaRPr lang="ru-RU"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Управляющая кнопка: назад 6">
            <a:hlinkClick r:id="" action="ppaction://hlinkshowjump?jump=lastslideviewed" highlightClick="1"/>
          </p:cNvPr>
          <p:cNvSpPr/>
          <p:nvPr/>
        </p:nvSpPr>
        <p:spPr>
          <a:xfrm>
            <a:off x="11004884" y="5517232"/>
            <a:ext cx="1067780" cy="864097"/>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335360" y="188640"/>
            <a:ext cx="11305256" cy="4801314"/>
          </a:xfrm>
          <a:prstGeom prst="rect">
            <a:avLst/>
          </a:prstGeom>
          <a:solidFill>
            <a:schemeClr val="bg2"/>
          </a:solidFill>
        </p:spPr>
        <p:txBody>
          <a:bodyPr wrap="square">
            <a:spAutoFit/>
          </a:bodyPr>
          <a:lstStyle/>
          <a:p>
            <a:r>
              <a:rPr lang="ru-RU" dirty="0" smtClean="0"/>
              <a:t>Традиционно </a:t>
            </a:r>
            <a:r>
              <a:rPr lang="ru-RU" b="1" dirty="0" smtClean="0"/>
              <a:t>удодов</a:t>
            </a:r>
            <a:r>
              <a:rPr lang="ru-RU" dirty="0" smtClean="0"/>
              <a:t> относят к отряду </a:t>
            </a:r>
            <a:r>
              <a:rPr lang="ru-RU" dirty="0" err="1" smtClean="0"/>
              <a:t>ракшеобразных</a:t>
            </a:r>
            <a:r>
              <a:rPr lang="ru-RU" dirty="0" smtClean="0"/>
              <a:t>. По результатам недавних генетических исследований предложено выделить </a:t>
            </a:r>
            <a:r>
              <a:rPr lang="ru-RU" b="1" dirty="0" smtClean="0"/>
              <a:t>удодов</a:t>
            </a:r>
            <a:r>
              <a:rPr lang="ru-RU" dirty="0" smtClean="0"/>
              <a:t>, включая обыкновенного и древесных, в отдельный отряд </a:t>
            </a:r>
            <a:r>
              <a:rPr lang="ru-RU" dirty="0" err="1" smtClean="0"/>
              <a:t>Удодообразных</a:t>
            </a:r>
            <a:r>
              <a:rPr lang="ru-RU" dirty="0" smtClean="0"/>
              <a:t>. </a:t>
            </a:r>
            <a:r>
              <a:rPr lang="ru-RU" b="1" dirty="0" smtClean="0"/>
              <a:t>Семейство</a:t>
            </a:r>
            <a:r>
              <a:rPr lang="ru-RU" dirty="0" smtClean="0"/>
              <a:t>: </a:t>
            </a:r>
            <a:r>
              <a:rPr lang="ru-RU" b="1" dirty="0" smtClean="0"/>
              <a:t>Удодовые</a:t>
            </a:r>
            <a:r>
              <a:rPr lang="ru-RU" dirty="0" smtClean="0"/>
              <a:t>. Род: </a:t>
            </a:r>
            <a:r>
              <a:rPr lang="ru-RU" b="1" dirty="0" smtClean="0"/>
              <a:t>Удод</a:t>
            </a:r>
            <a:r>
              <a:rPr lang="ru-RU" dirty="0" smtClean="0"/>
              <a:t>. Вид: </a:t>
            </a:r>
            <a:r>
              <a:rPr lang="ru-RU" b="1" dirty="0" smtClean="0"/>
              <a:t>Удод</a:t>
            </a:r>
            <a:r>
              <a:rPr lang="ru-RU" dirty="0" smtClean="0"/>
              <a:t> (</a:t>
            </a:r>
            <a:r>
              <a:rPr lang="ru-RU" dirty="0" err="1" smtClean="0"/>
              <a:t>Upupa</a:t>
            </a:r>
            <a:r>
              <a:rPr lang="ru-RU" dirty="0" smtClean="0"/>
              <a:t> </a:t>
            </a:r>
            <a:r>
              <a:rPr lang="ru-RU" dirty="0" err="1" smtClean="0"/>
              <a:t>epops</a:t>
            </a:r>
            <a:r>
              <a:rPr lang="ru-RU" dirty="0" smtClean="0"/>
              <a:t>). Другие названия: обыкновенный </a:t>
            </a:r>
            <a:r>
              <a:rPr lang="ru-RU" b="1" dirty="0" smtClean="0"/>
              <a:t>удод</a:t>
            </a:r>
            <a:r>
              <a:rPr lang="ru-RU" dirty="0" smtClean="0"/>
              <a:t>, лесной пастушок. Размер: длина тела около 25-32 см, размах крыльев 44-48 см. Вес: 45-90 г. Окраска: основной тон рыжий, крылья с широкими черными и белыми полосами, хвост черный с широкой белой поперечной полосой.</a:t>
            </a:r>
          </a:p>
          <a:p>
            <a:endParaRPr lang="ru-RU" dirty="0" smtClean="0"/>
          </a:p>
          <a:p>
            <a:r>
              <a:rPr lang="ru-RU" b="1" dirty="0" smtClean="0"/>
              <a:t>Восточный</a:t>
            </a:r>
            <a:r>
              <a:rPr lang="ru-RU" dirty="0" smtClean="0"/>
              <a:t> </a:t>
            </a:r>
            <a:r>
              <a:rPr lang="ru-RU" b="1" dirty="0" smtClean="0"/>
              <a:t>широкорот</a:t>
            </a:r>
            <a:r>
              <a:rPr lang="ru-RU" dirty="0" smtClean="0"/>
              <a:t> (лат. </a:t>
            </a:r>
            <a:r>
              <a:rPr lang="ru-RU" b="1" dirty="0" err="1" smtClean="0"/>
              <a:t>Eurystomus</a:t>
            </a:r>
            <a:r>
              <a:rPr lang="ru-RU" dirty="0" smtClean="0"/>
              <a:t> </a:t>
            </a:r>
            <a:r>
              <a:rPr lang="ru-RU" dirty="0" err="1" smtClean="0"/>
              <a:t>orientalis</a:t>
            </a:r>
            <a:r>
              <a:rPr lang="ru-RU" dirty="0" smtClean="0"/>
              <a:t>) относится к </a:t>
            </a:r>
            <a:r>
              <a:rPr lang="ru-RU" b="1" dirty="0" smtClean="0"/>
              <a:t>семейству</a:t>
            </a:r>
            <a:r>
              <a:rPr lang="ru-RU" dirty="0" smtClean="0"/>
              <a:t> </a:t>
            </a:r>
            <a:r>
              <a:rPr lang="ru-RU" dirty="0" err="1" smtClean="0"/>
              <a:t>Сизоворонковых</a:t>
            </a:r>
            <a:r>
              <a:rPr lang="ru-RU" dirty="0" smtClean="0"/>
              <a:t> (</a:t>
            </a:r>
            <a:r>
              <a:rPr lang="ru-RU" dirty="0" err="1" smtClean="0"/>
              <a:t>Coraciidae</a:t>
            </a:r>
            <a:r>
              <a:rPr lang="ru-RU" dirty="0" smtClean="0"/>
              <a:t>) отряда </a:t>
            </a:r>
            <a:r>
              <a:rPr lang="ru-RU" dirty="0" err="1" smtClean="0"/>
              <a:t>Ракшеобразных</a:t>
            </a:r>
            <a:r>
              <a:rPr lang="ru-RU" dirty="0" smtClean="0"/>
              <a:t> (</a:t>
            </a:r>
            <a:r>
              <a:rPr lang="ru-RU" dirty="0" err="1" smtClean="0"/>
              <a:t>Coraciiformes</a:t>
            </a:r>
            <a:r>
              <a:rPr lang="ru-RU" dirty="0" smtClean="0"/>
              <a:t>). В англоязычных странах его называют долларовой птицей (</a:t>
            </a:r>
            <a:r>
              <a:rPr lang="ru-RU" dirty="0" err="1" smtClean="0"/>
              <a:t>Dollarbird</a:t>
            </a:r>
            <a:r>
              <a:rPr lang="ru-RU" dirty="0" smtClean="0"/>
              <a:t>) из-за наличия голубых узоров на крыльях в форме доллара. Ряд систематиков ранее относили к этому виду лазурного </a:t>
            </a:r>
            <a:r>
              <a:rPr lang="ru-RU" b="1" dirty="0" smtClean="0"/>
              <a:t>широкорота</a:t>
            </a:r>
            <a:r>
              <a:rPr lang="ru-RU" dirty="0" smtClean="0"/>
              <a:t> (</a:t>
            </a:r>
            <a:r>
              <a:rPr lang="ru-RU" b="1" dirty="0" err="1" smtClean="0"/>
              <a:t>Eurystomus</a:t>
            </a:r>
            <a:r>
              <a:rPr lang="ru-RU" dirty="0" smtClean="0"/>
              <a:t> </a:t>
            </a:r>
            <a:r>
              <a:rPr lang="ru-RU" dirty="0" err="1" smtClean="0"/>
              <a:t>azureus</a:t>
            </a:r>
            <a:r>
              <a:rPr lang="ru-RU" dirty="0" smtClean="0"/>
              <a:t>), обитающего на Молуккских островах в Индонезии.</a:t>
            </a:r>
          </a:p>
          <a:p>
            <a:endParaRPr lang="ru-RU" dirty="0" smtClean="0"/>
          </a:p>
          <a:p>
            <a:r>
              <a:rPr lang="ru-RU" dirty="0" smtClean="0"/>
              <a:t>К </a:t>
            </a:r>
            <a:r>
              <a:rPr lang="ru-RU" b="1" dirty="0" smtClean="0"/>
              <a:t>семейству</a:t>
            </a:r>
            <a:r>
              <a:rPr lang="ru-RU" dirty="0" smtClean="0"/>
              <a:t> </a:t>
            </a:r>
            <a:r>
              <a:rPr lang="ru-RU" b="1" dirty="0" err="1" smtClean="0"/>
              <a:t>зимородковые</a:t>
            </a:r>
            <a:r>
              <a:rPr lang="ru-RU" dirty="0" smtClean="0"/>
              <a:t> принадлежит более 120 видов небольших (10-48 см в длину, вес 9-465 г), обыкновенно ярко окрашенных птиц, распространенных во всех частях света. У </a:t>
            </a:r>
            <a:r>
              <a:rPr lang="ru-RU" b="1" dirty="0" err="1" smtClean="0"/>
              <a:t>зимородковых</a:t>
            </a:r>
            <a:r>
              <a:rPr lang="ru-RU" dirty="0" smtClean="0"/>
              <a:t> своеобразная наружность: короткие крылья, очень короткие и слабые ножки, короткая шея, большая голова, плотное и яркое оперение, особенностью которого является то, что аптерии, т. е. места, на которых не растут перья, покрыты у взрослых густым пухом. Тело компактное. Хвост может быть как коротким, так и очень длинным. </a:t>
            </a:r>
            <a:endParaRPr lang="ru-RU" sz="20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95600" y="5373216"/>
            <a:ext cx="8280920" cy="1067644"/>
          </a:xfrm>
        </p:spPr>
        <p:txBody>
          <a:bodyPr/>
          <a:lstStyle/>
          <a:p>
            <a:r>
              <a:rPr lang="ru-RU" dirty="0" smtClean="0"/>
              <a:t>семейство  </a:t>
            </a:r>
            <a:r>
              <a:rPr lang="ru-RU" dirty="0" err="1" smtClean="0"/>
              <a:t>ДЯТЛОвЫЕ</a:t>
            </a:r>
            <a:endParaRPr lang="en-US" sz="2400" dirty="0"/>
          </a:p>
        </p:txBody>
      </p:sp>
      <p:sp>
        <p:nvSpPr>
          <p:cNvPr id="12" name="Пятиугольник 11"/>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14" name="Прямоугольник 13"/>
          <p:cNvSpPr/>
          <p:nvPr/>
        </p:nvSpPr>
        <p:spPr>
          <a:xfrm>
            <a:off x="600707" y="5445224"/>
            <a:ext cx="886781"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ru-RU" sz="5400" b="1" dirty="0" smtClean="0">
                <a:ln/>
                <a:solidFill>
                  <a:schemeClr val="accent3"/>
                </a:solidFill>
              </a:rPr>
              <a:t>07</a:t>
            </a:r>
            <a:endParaRPr lang="ru-RU" sz="5400" b="1" dirty="0">
              <a:ln/>
              <a:solidFill>
                <a:schemeClr val="accent3"/>
              </a:solidFill>
            </a:endParaRPr>
          </a:p>
        </p:txBody>
      </p:sp>
      <p:sp>
        <p:nvSpPr>
          <p:cNvPr id="9" name="Управляющая кнопка: назад 8">
            <a:hlinkClick r:id="" action="ppaction://hlinkshowjump?jump=lastslideviewed" highlightClick="1"/>
          </p:cNvPr>
          <p:cNvSpPr/>
          <p:nvPr/>
        </p:nvSpPr>
        <p:spPr>
          <a:xfrm>
            <a:off x="10776520" y="5535690"/>
            <a:ext cx="1008112" cy="845637"/>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482" name="Rectangle 2"/>
          <p:cNvSpPr>
            <a:spLocks noChangeArrowheads="1"/>
          </p:cNvSpPr>
          <p:nvPr/>
        </p:nvSpPr>
        <p:spPr bwMode="auto">
          <a:xfrm>
            <a:off x="479376" y="369332"/>
            <a:ext cx="11449272" cy="4401205"/>
          </a:xfrm>
          <a:prstGeom prst="rect">
            <a:avLst/>
          </a:prstGeom>
          <a:solidFill>
            <a:schemeClr val="bg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111111"/>
                </a:solidFill>
                <a:effectLst/>
                <a:ea typeface="Times New Roman" pitchFamily="18" charset="0"/>
                <a:cs typeface="Arial" pitchFamily="34" charset="0"/>
              </a:rPr>
              <a:t>К семейству дятлов принадлежит большая группа птиц, известных своей способностью </a:t>
            </a:r>
          </a:p>
          <a:p>
            <a:pPr marR="0" lvl="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111111"/>
                </a:solidFill>
                <a:effectLst/>
                <a:ea typeface="Times New Roman" pitchFamily="18" charset="0"/>
                <a:cs typeface="Arial" pitchFamily="34" charset="0"/>
              </a:rPr>
              <a:t>долбить клювом деревья. Близкими родственниками дятлов являются также туканы, </a:t>
            </a:r>
          </a:p>
          <a:p>
            <a:pPr marR="0" lvl="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err="1" smtClean="0">
                <a:ln>
                  <a:noFill/>
                </a:ln>
                <a:solidFill>
                  <a:srgbClr val="111111"/>
                </a:solidFill>
                <a:effectLst/>
                <a:ea typeface="Times New Roman" pitchFamily="18" charset="0"/>
                <a:cs typeface="Arial" pitchFamily="34" charset="0"/>
              </a:rPr>
              <a:t>бородатки</a:t>
            </a:r>
            <a:r>
              <a:rPr kumimoji="0" lang="ru-RU" sz="2000" b="0" i="0" u="none" strike="noStrike" cap="none" normalizeH="0" baseline="0" dirty="0" smtClean="0">
                <a:ln>
                  <a:noFill/>
                </a:ln>
                <a:solidFill>
                  <a:srgbClr val="111111"/>
                </a:solidFill>
                <a:effectLst/>
                <a:ea typeface="Times New Roman" pitchFamily="18" charset="0"/>
                <a:cs typeface="Arial" pitchFamily="34" charset="0"/>
              </a:rPr>
              <a:t> и </a:t>
            </a:r>
            <a:r>
              <a:rPr kumimoji="0" lang="ru-RU" sz="2000" b="0" i="0" u="none" strike="noStrike" cap="none" normalizeH="0" baseline="0" dirty="0" err="1" smtClean="0">
                <a:ln>
                  <a:noFill/>
                </a:ln>
                <a:solidFill>
                  <a:srgbClr val="111111"/>
                </a:solidFill>
                <a:effectLst/>
                <a:ea typeface="Times New Roman" pitchFamily="18" charset="0"/>
                <a:cs typeface="Arial" pitchFamily="34" charset="0"/>
              </a:rPr>
              <a:t>медоуказчики</a:t>
            </a:r>
            <a:r>
              <a:rPr kumimoji="0" lang="ru-RU" sz="2000" b="0" i="0" u="none" strike="noStrike" cap="none" normalizeH="0" baseline="0" dirty="0" smtClean="0">
                <a:ln>
                  <a:noFill/>
                </a:ln>
                <a:solidFill>
                  <a:srgbClr val="111111"/>
                </a:solidFill>
                <a:effectLst/>
                <a:ea typeface="Times New Roman" pitchFamily="18" charset="0"/>
                <a:cs typeface="Arial" pitchFamily="34" charset="0"/>
              </a:rPr>
              <a:t>.</a:t>
            </a:r>
            <a:endParaRPr kumimoji="0" lang="ru-RU" sz="2000" b="0" i="0" u="none" strike="noStrike" cap="none" normalizeH="0" baseline="0" dirty="0" smtClean="0">
              <a:ln>
                <a:noFill/>
              </a:ln>
              <a:solidFill>
                <a:schemeClr val="tx1"/>
              </a:solidFill>
              <a:effectLst/>
              <a:ea typeface="Times New Roman" pitchFamily="18" charset="0"/>
              <a:cs typeface="Arial" pitchFamily="34" charset="0"/>
            </a:endParaRPr>
          </a:p>
          <a:p>
            <a:pPr marR="0" lvl="0" algn="ctr"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111111"/>
                </a:solidFill>
                <a:effectLst/>
                <a:ea typeface="Times New Roman" pitchFamily="18" charset="0"/>
                <a:cs typeface="Arial" pitchFamily="34" charset="0"/>
              </a:rPr>
              <a:t>Длина тела дятла в среднем составляет 25 см, средний вес дятла – 100 г, хотя, разумеется, </a:t>
            </a:r>
          </a:p>
          <a:p>
            <a:pPr marR="0" lvl="0" algn="ctr"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111111"/>
                </a:solidFill>
                <a:effectLst/>
                <a:ea typeface="Times New Roman" pitchFamily="18" charset="0"/>
                <a:cs typeface="Arial" pitchFamily="34" charset="0"/>
              </a:rPr>
              <a:t>есть и исключения, так существуют более крупные виды дятлов, как например </a:t>
            </a:r>
          </a:p>
          <a:p>
            <a:pPr marR="0" lvl="0" algn="ctr"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111111"/>
                </a:solidFill>
                <a:effectLst/>
                <a:ea typeface="Times New Roman" pitchFamily="18" charset="0"/>
                <a:cs typeface="Arial" pitchFamily="34" charset="0"/>
              </a:rPr>
              <a:t>американский королевский дятел, имеющий почти 60 см длины при весе в 600 г.</a:t>
            </a:r>
          </a:p>
          <a:p>
            <a:pPr marR="0" lvl="0" algn="ctr"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111111"/>
                </a:solidFill>
                <a:effectLst/>
                <a:ea typeface="Times New Roman" pitchFamily="18" charset="0"/>
                <a:cs typeface="Arial" pitchFamily="34" charset="0"/>
              </a:rPr>
              <a:t>А самый маленький </a:t>
            </a:r>
            <a:r>
              <a:rPr kumimoji="0" lang="ru-RU" sz="2000" b="0" i="0" u="none" strike="noStrike" cap="none" normalizeH="0" baseline="0" dirty="0" err="1" smtClean="0">
                <a:ln>
                  <a:noFill/>
                </a:ln>
                <a:solidFill>
                  <a:srgbClr val="111111"/>
                </a:solidFill>
                <a:effectLst/>
                <a:ea typeface="Times New Roman" pitchFamily="18" charset="0"/>
                <a:cs typeface="Arial" pitchFamily="34" charset="0"/>
              </a:rPr>
              <a:t>золотолюбый</a:t>
            </a:r>
            <a:r>
              <a:rPr kumimoji="0" lang="ru-RU" sz="2000" b="0" i="0" u="none" strike="noStrike" cap="none" normalizeH="0" baseline="0" dirty="0" smtClean="0">
                <a:ln>
                  <a:noFill/>
                </a:ln>
                <a:solidFill>
                  <a:srgbClr val="111111"/>
                </a:solidFill>
                <a:effectLst/>
                <a:ea typeface="Times New Roman" pitchFamily="18" charset="0"/>
                <a:cs typeface="Arial" pitchFamily="34" charset="0"/>
              </a:rPr>
              <a:t> дятел, своими размерами практически схож с колибри, </a:t>
            </a:r>
          </a:p>
          <a:p>
            <a:pPr marR="0" lvl="0" algn="ctr"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111111"/>
                </a:solidFill>
                <a:effectLst/>
                <a:ea typeface="Times New Roman" pitchFamily="18" charset="0"/>
                <a:cs typeface="Arial" pitchFamily="34" charset="0"/>
              </a:rPr>
              <a:t>его длина всего 8 см при весе в 7 гр.</a:t>
            </a:r>
          </a:p>
          <a:p>
            <a:pPr algn="ctr" fontAlgn="base"/>
            <a:r>
              <a:rPr lang="ru-RU" sz="2000" dirty="0" smtClean="0"/>
              <a:t>Клюв дятла имеет долотообразную форму, также он острый и прочный. </a:t>
            </a:r>
          </a:p>
          <a:p>
            <a:pPr algn="ctr" fontAlgn="base"/>
            <a:r>
              <a:rPr lang="ru-RU" sz="2000" dirty="0" smtClean="0"/>
              <a:t>Равно как и череп дятлов имеет особую пористую структуру, защищающую мозг </a:t>
            </a:r>
          </a:p>
          <a:p>
            <a:pPr algn="ctr" fontAlgn="base"/>
            <a:r>
              <a:rPr lang="ru-RU" sz="2000" dirty="0" smtClean="0"/>
              <a:t>птиц от сотрясения.</a:t>
            </a:r>
          </a:p>
          <a:p>
            <a:pPr algn="ctr" fontAlgn="base"/>
            <a:r>
              <a:rPr lang="ru-RU" sz="2000" dirty="0" smtClean="0"/>
              <a:t>Крылья дятла средней длины и к тому же острые, такое строение их крыльев </a:t>
            </a:r>
          </a:p>
          <a:p>
            <a:pPr algn="ctr" fontAlgn="base"/>
            <a:r>
              <a:rPr lang="ru-RU" sz="2000" dirty="0" smtClean="0"/>
              <a:t>помогает этим лесным птицам с легкостью лавировать между деревьями. </a:t>
            </a:r>
          </a:p>
          <a:p>
            <a:pPr algn="ctr" fontAlgn="base"/>
            <a:r>
              <a:rPr lang="ru-RU" sz="2000" dirty="0" smtClean="0"/>
              <a:t>Размах крыльев дятла составляет 45-49 см.</a:t>
            </a:r>
            <a:endParaRPr kumimoji="0" lang="ru-RU" sz="2000" b="0" i="0" u="none" strike="noStrike" cap="none" normalizeH="0" baseline="0" dirty="0" smtClean="0">
              <a:ln>
                <a:noFill/>
              </a:ln>
              <a:solidFill>
                <a:schemeClr val="tx1"/>
              </a:solidFill>
              <a:effectLst/>
              <a:cs typeface="Arial" pitchFamily="34" charset="0"/>
            </a:endParaRPr>
          </a:p>
        </p:txBody>
      </p:sp>
    </p:spTree>
    <p:extLst>
      <p:ext uri="{BB962C8B-B14F-4D97-AF65-F5344CB8AC3E}">
        <p14:creationId xmlns:p14="http://schemas.microsoft.com/office/powerpoint/2010/main" val="31214382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67608" y="5373216"/>
            <a:ext cx="8064896" cy="1067644"/>
          </a:xfrm>
        </p:spPr>
        <p:txBody>
          <a:bodyPr/>
          <a:lstStyle/>
          <a:p>
            <a:r>
              <a:rPr lang="ru-RU" sz="4000" dirty="0" smtClean="0"/>
              <a:t>Семейства </a:t>
            </a:r>
            <a:r>
              <a:rPr lang="ru-RU" sz="4000" dirty="0" err="1" smtClean="0"/>
              <a:t>ласточковые</a:t>
            </a:r>
            <a:r>
              <a:rPr lang="ru-RU" sz="4000" dirty="0" smtClean="0"/>
              <a:t>,</a:t>
            </a:r>
            <a:br>
              <a:rPr lang="ru-RU" sz="4000" dirty="0" smtClean="0"/>
            </a:br>
            <a:r>
              <a:rPr lang="ru-RU" sz="4000" dirty="0" smtClean="0"/>
              <a:t>трясогузковые, скворцовые</a:t>
            </a:r>
            <a:endParaRPr lang="en-US" sz="4000" dirty="0"/>
          </a:p>
        </p:txBody>
      </p:sp>
      <p:sp>
        <p:nvSpPr>
          <p:cNvPr id="4" name="Пятиугольник 3"/>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5" name="Прямоугольник 4"/>
          <p:cNvSpPr/>
          <p:nvPr/>
        </p:nvSpPr>
        <p:spPr>
          <a:xfrm>
            <a:off x="551384" y="5445224"/>
            <a:ext cx="886781" cy="923330"/>
          </a:xfrm>
          <a:prstGeom prst="rect">
            <a:avLst/>
          </a:prstGeom>
          <a:noFill/>
        </p:spPr>
        <p:txBody>
          <a:bodyPr wrap="none" lIns="91440" tIns="45720" rIns="91440" bIns="45720">
            <a:spAutoFit/>
          </a:bodyPr>
          <a:lstStyle/>
          <a:p>
            <a:pPr algn="ctr"/>
            <a:r>
              <a:rPr lang="ru-RU"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08</a:t>
            </a:r>
            <a:endParaRPr lang="ru-RU"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1" name="Управляющая кнопка: назад 10">
            <a:hlinkClick r:id="" action="ppaction://hlinkshowjump?jump=lastslideviewed" highlightClick="1"/>
          </p:cNvPr>
          <p:cNvSpPr/>
          <p:nvPr/>
        </p:nvSpPr>
        <p:spPr>
          <a:xfrm>
            <a:off x="10704512" y="5661248"/>
            <a:ext cx="1080120" cy="86409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479376" y="260648"/>
            <a:ext cx="11233248" cy="4708981"/>
          </a:xfrm>
          <a:prstGeom prst="rect">
            <a:avLst/>
          </a:prstGeom>
          <a:solidFill>
            <a:schemeClr val="bg2"/>
          </a:solidFill>
        </p:spPr>
        <p:txBody>
          <a:bodyPr wrap="square">
            <a:spAutoFit/>
          </a:bodyPr>
          <a:lstStyle/>
          <a:p>
            <a:r>
              <a:rPr lang="ru-RU" sz="2000" b="1" dirty="0" err="1" smtClean="0"/>
              <a:t>Ласточковые</a:t>
            </a:r>
            <a:r>
              <a:rPr lang="ru-RU" sz="2000" dirty="0" smtClean="0"/>
              <a:t> - это маленькие, красиво сложенные, широкогрудые птички с короткой шеей и плоской головой. Клюв короткий, плоский, гораздо шире у основания, чем на конце, и поэтому почти треугольный, с немного согнутым концом надклювья. </a:t>
            </a:r>
            <a:r>
              <a:rPr lang="ru-RU" sz="2000" b="1" dirty="0" err="1" smtClean="0"/>
              <a:t>Ла́сточковые</a:t>
            </a:r>
            <a:r>
              <a:rPr lang="ru-RU" sz="2000" dirty="0" smtClean="0"/>
              <a:t> — богатое видами </a:t>
            </a:r>
            <a:r>
              <a:rPr lang="ru-RU" sz="2000" b="1" dirty="0" smtClean="0"/>
              <a:t>семейство</a:t>
            </a:r>
            <a:r>
              <a:rPr lang="ru-RU" sz="2000" dirty="0" smtClean="0"/>
              <a:t> </a:t>
            </a:r>
            <a:r>
              <a:rPr lang="ru-RU" sz="2000" dirty="0" err="1" smtClean="0"/>
              <a:t>воробьинообразных</a:t>
            </a:r>
            <a:r>
              <a:rPr lang="ru-RU" sz="2000" dirty="0" smtClean="0"/>
              <a:t>. Для </a:t>
            </a:r>
            <a:r>
              <a:rPr lang="ru-RU" sz="2000" b="1" dirty="0" err="1" smtClean="0"/>
              <a:t>ласточковых</a:t>
            </a:r>
            <a:r>
              <a:rPr lang="ru-RU" sz="2000" dirty="0" smtClean="0"/>
              <a:t> характерна способность добывать пищу в воздухе, они в состоянии ловить насекомых на лету.</a:t>
            </a:r>
          </a:p>
          <a:p>
            <a:endParaRPr lang="ru-RU" sz="2000" dirty="0" smtClean="0"/>
          </a:p>
          <a:p>
            <a:r>
              <a:rPr lang="ru-RU" sz="2000" b="1" dirty="0" smtClean="0"/>
              <a:t>Семейство</a:t>
            </a:r>
            <a:r>
              <a:rPr lang="ru-RU" sz="2000" dirty="0" smtClean="0"/>
              <a:t> </a:t>
            </a:r>
            <a:r>
              <a:rPr lang="ru-RU" sz="2000" b="1" dirty="0" smtClean="0"/>
              <a:t>Трясогузковые</a:t>
            </a:r>
            <a:r>
              <a:rPr lang="ru-RU" sz="2000" dirty="0" smtClean="0"/>
              <a:t> - </a:t>
            </a:r>
            <a:r>
              <a:rPr lang="ru-RU" sz="2000" dirty="0" err="1" smtClean="0"/>
              <a:t>Motacillidae</a:t>
            </a:r>
            <a:r>
              <a:rPr lang="ru-RU" sz="2000" dirty="0" smtClean="0"/>
              <a:t> - мелкие (длина 120—230 мм, масса 20—30 г), стройные птицы с небольшой головой. </a:t>
            </a:r>
            <a:r>
              <a:rPr lang="ru-RU" sz="2000" b="1" dirty="0" smtClean="0"/>
              <a:t>Трясогузки</a:t>
            </a:r>
            <a:r>
              <a:rPr lang="ru-RU" sz="2000" dirty="0" smtClean="0"/>
              <a:t> - насекомоядные перелетные птицы с довольно длинными ногами и хвостом, тонким шиловидным клювом.</a:t>
            </a:r>
          </a:p>
          <a:p>
            <a:endParaRPr lang="ru-RU" sz="2000" dirty="0" smtClean="0"/>
          </a:p>
          <a:p>
            <a:r>
              <a:rPr lang="ru-RU" sz="2000" b="1" dirty="0" smtClean="0"/>
              <a:t>Семейство Скворцовые (</a:t>
            </a:r>
            <a:r>
              <a:rPr lang="ru-RU" sz="2000" b="1" dirty="0" err="1" smtClean="0"/>
              <a:t>Sturnidae</a:t>
            </a:r>
            <a:r>
              <a:rPr lang="ru-RU" sz="2000" b="1" dirty="0" smtClean="0"/>
              <a:t>) </a:t>
            </a:r>
            <a:r>
              <a:rPr lang="ru-RU" sz="2000" dirty="0" smtClean="0"/>
              <a:t>- некрупные птицы (длина тела большинства из них 20— 25 см, а вес не превышает 100 г) плотного телосложения, с коротким хвостом и длинными крыльями. Ноги сильные, хорошо приспособленные как для передвижения по земле (где многие виды проводят большую часть времени), так и для перемещения на деревьях. Клюв сравнительно тонкий, средних размеров, такой же длины, как и голова.</a:t>
            </a:r>
            <a:endParaRPr lang="ru-RU" sz="2000" dirty="0"/>
          </a:p>
        </p:txBody>
      </p:sp>
    </p:spTree>
    <p:extLst>
      <p:ext uri="{BB962C8B-B14F-4D97-AF65-F5344CB8AC3E}">
        <p14:creationId xmlns:p14="http://schemas.microsoft.com/office/powerpoint/2010/main" val="5607969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7648" y="5529708"/>
            <a:ext cx="7200800" cy="1067644"/>
          </a:xfrm>
        </p:spPr>
        <p:txBody>
          <a:bodyPr/>
          <a:lstStyle/>
          <a:p>
            <a:r>
              <a:rPr lang="ru-RU" sz="4000" dirty="0" smtClean="0"/>
              <a:t>Семейства овсянковые, </a:t>
            </a:r>
            <a:br>
              <a:rPr lang="ru-RU" sz="4000" dirty="0" smtClean="0"/>
            </a:br>
            <a:r>
              <a:rPr lang="ru-RU" sz="4000" dirty="0" smtClean="0"/>
              <a:t>иволговые, славковые</a:t>
            </a:r>
            <a:endParaRPr lang="en-US" sz="4000" dirty="0"/>
          </a:p>
        </p:txBody>
      </p:sp>
      <p:sp>
        <p:nvSpPr>
          <p:cNvPr id="4" name="Пятиугольник 3"/>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5" name="Прямоугольник 4"/>
          <p:cNvSpPr/>
          <p:nvPr/>
        </p:nvSpPr>
        <p:spPr>
          <a:xfrm>
            <a:off x="551384" y="5445224"/>
            <a:ext cx="886781" cy="923330"/>
          </a:xfrm>
          <a:prstGeom prst="rect">
            <a:avLst/>
          </a:prstGeom>
          <a:noFill/>
        </p:spPr>
        <p:txBody>
          <a:bodyPr wrap="none" lIns="91440" tIns="45720" rIns="91440" bIns="45720">
            <a:spAutoFit/>
          </a:bodyPr>
          <a:lstStyle/>
          <a:p>
            <a:pPr algn="ctr"/>
            <a:r>
              <a:rPr lang="ru-RU"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08</a:t>
            </a:r>
            <a:endParaRPr lang="ru-RU"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3" name="Управляющая кнопка: назад 12">
            <a:hlinkClick r:id="" action="ppaction://hlinkshowjump?jump=lastslideviewed" highlightClick="1"/>
          </p:cNvPr>
          <p:cNvSpPr/>
          <p:nvPr/>
        </p:nvSpPr>
        <p:spPr>
          <a:xfrm>
            <a:off x="10560496" y="5661248"/>
            <a:ext cx="1127448" cy="86409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335360" y="260648"/>
            <a:ext cx="11449272" cy="4708981"/>
          </a:xfrm>
          <a:prstGeom prst="rect">
            <a:avLst/>
          </a:prstGeom>
          <a:solidFill>
            <a:schemeClr val="bg2"/>
          </a:solidFill>
        </p:spPr>
        <p:txBody>
          <a:bodyPr wrap="square">
            <a:spAutoFit/>
          </a:bodyPr>
          <a:lstStyle/>
          <a:p>
            <a:r>
              <a:rPr lang="ru-RU" sz="2000" b="1" dirty="0" err="1" smtClean="0"/>
              <a:t>Овся́нковые</a:t>
            </a:r>
            <a:r>
              <a:rPr lang="ru-RU" sz="2000" dirty="0" smtClean="0"/>
              <a:t> (лат. </a:t>
            </a:r>
            <a:r>
              <a:rPr lang="ru-RU" sz="2000" dirty="0" err="1" smtClean="0"/>
              <a:t>Emberizidae</a:t>
            </a:r>
            <a:r>
              <a:rPr lang="ru-RU" sz="2000" dirty="0" smtClean="0"/>
              <a:t>) — </a:t>
            </a:r>
            <a:r>
              <a:rPr lang="ru-RU" sz="2000" b="1" dirty="0" smtClean="0"/>
              <a:t>семейство</a:t>
            </a:r>
            <a:r>
              <a:rPr lang="ru-RU" sz="2000" dirty="0" smtClean="0"/>
              <a:t> воробьиных птиц. Мелкого размера (примерно с воробья) сравнительно длиннохвостые птицы, систематически близкие к вьюрковым, от которых отличаются более тонким, сжатым с боков клювом, обычно не вздутым у основания. Большинство </a:t>
            </a:r>
            <a:r>
              <a:rPr lang="ru-RU" sz="2000" b="1" dirty="0" smtClean="0"/>
              <a:t>овсянковых</a:t>
            </a:r>
            <a:r>
              <a:rPr lang="ru-RU" sz="2000" dirty="0" smtClean="0"/>
              <a:t> имеют довольно плотное сложение, средней длины крылья, ноги и хвост. Форма клюва и строение челюстного аппарата варьируют в зависимости от параметров основного корма. Длина 10-25 см, масса 10-60 г. Окраска разнообразна.</a:t>
            </a:r>
          </a:p>
          <a:p>
            <a:endParaRPr lang="ru-RU" sz="2000" dirty="0" smtClean="0"/>
          </a:p>
          <a:p>
            <a:r>
              <a:rPr lang="ru-RU" sz="2000" b="1" dirty="0" smtClean="0"/>
              <a:t>Семейство</a:t>
            </a:r>
            <a:r>
              <a:rPr lang="ru-RU" sz="2000" dirty="0" smtClean="0"/>
              <a:t> </a:t>
            </a:r>
            <a:r>
              <a:rPr lang="ru-RU" sz="2000" b="1" dirty="0" smtClean="0"/>
              <a:t>Иволговые</a:t>
            </a:r>
            <a:r>
              <a:rPr lang="ru-RU" sz="2000" dirty="0" smtClean="0"/>
              <a:t> (</a:t>
            </a:r>
            <a:r>
              <a:rPr lang="ru-RU" sz="2000" dirty="0" err="1" smtClean="0"/>
              <a:t>Oriolidae</a:t>
            </a:r>
            <a:r>
              <a:rPr lang="ru-RU" sz="2000" dirty="0" smtClean="0"/>
              <a:t>). Птицы средней величины, крупнее скворца (длина тела 18–30 см). Плотного телосложения. В России — 2 вида: </a:t>
            </a:r>
            <a:r>
              <a:rPr lang="ru-RU" sz="2000" b="1" dirty="0" smtClean="0"/>
              <a:t>иволга</a:t>
            </a:r>
            <a:r>
              <a:rPr lang="ru-RU" sz="2000" dirty="0" smtClean="0"/>
              <a:t> обыкновенная и черноголовая, или китайская, </a:t>
            </a:r>
            <a:r>
              <a:rPr lang="ru-RU" sz="2000" b="1" dirty="0" smtClean="0"/>
              <a:t>иволга</a:t>
            </a:r>
            <a:r>
              <a:rPr lang="ru-RU" sz="2000" dirty="0" smtClean="0"/>
              <a:t> (живёт на Дальнем Востоке). Отличительные признаки: окраска оперения, голос, форма гнезда. </a:t>
            </a:r>
          </a:p>
          <a:p>
            <a:endParaRPr lang="ru-RU" sz="2000" dirty="0" smtClean="0"/>
          </a:p>
          <a:p>
            <a:r>
              <a:rPr lang="ru-RU" sz="2000" b="1" dirty="0" smtClean="0"/>
              <a:t>Славковые</a:t>
            </a:r>
            <a:r>
              <a:rPr lang="ru-RU" sz="2000" dirty="0" smtClean="0"/>
              <a:t> - мелкие или очень мелкие подвижные птицы, населяющие леса разных типов, кустарниковые, тростниковые и травянистые заросли, безлесные участки гор, открытые ландшафты с изреженной растительностью.</a:t>
            </a:r>
            <a:endParaRPr lang="ru-RU" sz="2000" dirty="0"/>
          </a:p>
        </p:txBody>
      </p:sp>
    </p:spTree>
    <p:extLst>
      <p:ext uri="{BB962C8B-B14F-4D97-AF65-F5344CB8AC3E}">
        <p14:creationId xmlns:p14="http://schemas.microsoft.com/office/powerpoint/2010/main" val="5607969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79576" y="5529708"/>
            <a:ext cx="8424936" cy="1067644"/>
          </a:xfrm>
        </p:spPr>
        <p:txBody>
          <a:bodyPr/>
          <a:lstStyle/>
          <a:p>
            <a:r>
              <a:rPr lang="ru-RU" sz="4000" dirty="0" smtClean="0"/>
              <a:t>Семейства вороновые, жаворонковые, свиристелевые</a:t>
            </a:r>
            <a:endParaRPr lang="en-US" sz="4000" dirty="0"/>
          </a:p>
        </p:txBody>
      </p:sp>
      <p:sp>
        <p:nvSpPr>
          <p:cNvPr id="4" name="Пятиугольник 3"/>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5" name="Прямоугольник 4"/>
          <p:cNvSpPr/>
          <p:nvPr/>
        </p:nvSpPr>
        <p:spPr>
          <a:xfrm>
            <a:off x="551384" y="5445224"/>
            <a:ext cx="886781" cy="923330"/>
          </a:xfrm>
          <a:prstGeom prst="rect">
            <a:avLst/>
          </a:prstGeom>
          <a:noFill/>
        </p:spPr>
        <p:txBody>
          <a:bodyPr wrap="none" lIns="91440" tIns="45720" rIns="91440" bIns="45720">
            <a:spAutoFit/>
          </a:bodyPr>
          <a:lstStyle/>
          <a:p>
            <a:pPr algn="ctr"/>
            <a:r>
              <a:rPr lang="ru-RU"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08</a:t>
            </a:r>
            <a:endParaRPr lang="ru-RU"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1" name="Управляющая кнопка: назад 10">
            <a:hlinkClick r:id="" action="ppaction://hlinkshowjump?jump=lastslideviewed" highlightClick="1"/>
          </p:cNvPr>
          <p:cNvSpPr/>
          <p:nvPr/>
        </p:nvSpPr>
        <p:spPr>
          <a:xfrm>
            <a:off x="10992544" y="5589240"/>
            <a:ext cx="1199456" cy="93610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263352" y="260648"/>
            <a:ext cx="11449272" cy="4708981"/>
          </a:xfrm>
          <a:prstGeom prst="rect">
            <a:avLst/>
          </a:prstGeom>
          <a:solidFill>
            <a:schemeClr val="bg2"/>
          </a:solidFill>
        </p:spPr>
        <p:txBody>
          <a:bodyPr wrap="square">
            <a:spAutoFit/>
          </a:bodyPr>
          <a:lstStyle/>
          <a:p>
            <a:r>
              <a:rPr lang="ru-RU" sz="2000" b="1" dirty="0" err="1" smtClean="0"/>
              <a:t>Врановые</a:t>
            </a:r>
            <a:r>
              <a:rPr lang="ru-RU" sz="2000" b="1" dirty="0" smtClean="0"/>
              <a:t> птицы </a:t>
            </a:r>
            <a:r>
              <a:rPr lang="ru-RU" sz="2000" dirty="0" smtClean="0"/>
              <a:t>(сойка обыкновенная, сойка голубая, ворона серая, ворон обыкновенный, галка, грач и многие другие) представляют довольно большое </a:t>
            </a:r>
            <a:r>
              <a:rPr lang="ru-RU" sz="2000" b="1" dirty="0" smtClean="0"/>
              <a:t>семейство</a:t>
            </a:r>
            <a:r>
              <a:rPr lang="ru-RU" sz="2000" dirty="0" smtClean="0"/>
              <a:t>, которое включает 23 рода и более 120 видов птиц. Для всех них характерен своеобразный «вороний» облик - это крупные птицы (вес до 1,5 кг) с плотным телом, крупной головой с большим немного изогнутым клювом.</a:t>
            </a:r>
          </a:p>
          <a:p>
            <a:endParaRPr lang="ru-RU" sz="2000" dirty="0" smtClean="0"/>
          </a:p>
          <a:p>
            <a:r>
              <a:rPr lang="ru-RU" sz="2000" b="1" dirty="0" smtClean="0"/>
              <a:t>Жаворонковые</a:t>
            </a:r>
            <a:r>
              <a:rPr lang="ru-RU" sz="2000" dirty="0" smtClean="0"/>
              <a:t> образовали большое </a:t>
            </a:r>
            <a:r>
              <a:rPr lang="ru-RU" sz="2000" b="1" dirty="0" smtClean="0"/>
              <a:t>семейство</a:t>
            </a:r>
            <a:r>
              <a:rPr lang="ru-RU" sz="2000" dirty="0" smtClean="0"/>
              <a:t>. Оно содержит 21 род и примерно 98 видов. Самый распространенный род — это </a:t>
            </a:r>
            <a:r>
              <a:rPr lang="ru-RU" sz="2000" b="1" dirty="0" smtClean="0"/>
              <a:t>жаворонок</a:t>
            </a:r>
            <a:r>
              <a:rPr lang="ru-RU" sz="2000" dirty="0" smtClean="0"/>
              <a:t> полевой. </a:t>
            </a:r>
            <a:r>
              <a:rPr lang="ru-RU" sz="2000" b="1" dirty="0" smtClean="0"/>
              <a:t>Жаворонок</a:t>
            </a:r>
            <a:r>
              <a:rPr lang="ru-RU" sz="2000" dirty="0" smtClean="0"/>
              <a:t> – это уникальная птица, размерами чуть больше воробья. Ее уникальность заключается в ее певчих способностях, так как немногие пернатые могут похвастаться подобным талантом. Чаще всего песню </a:t>
            </a:r>
            <a:r>
              <a:rPr lang="ru-RU" sz="2000" b="1" dirty="0" smtClean="0"/>
              <a:t>жаворонка</a:t>
            </a:r>
            <a:r>
              <a:rPr lang="ru-RU" sz="2000" dirty="0" smtClean="0"/>
              <a:t> можно услышать рано утром или вечером. </a:t>
            </a:r>
          </a:p>
          <a:p>
            <a:endParaRPr lang="ru-RU" sz="2000" dirty="0" smtClean="0"/>
          </a:p>
          <a:p>
            <a:r>
              <a:rPr lang="ru-RU" sz="2000" b="1" dirty="0" smtClean="0"/>
              <a:t>Свиристели</a:t>
            </a:r>
            <a:r>
              <a:rPr lang="ru-RU" sz="2000" dirty="0" smtClean="0"/>
              <a:t> — небольшие птицы, размером со скворца, но более плотного телосложения. Оперение у них мягкое и густое. Населяют </a:t>
            </a:r>
            <a:r>
              <a:rPr lang="ru-RU" sz="2000" b="1" dirty="0" smtClean="0"/>
              <a:t>свиристели</a:t>
            </a:r>
            <a:r>
              <a:rPr lang="ru-RU" sz="2000" dirty="0" smtClean="0"/>
              <a:t> лесотундру и тайгу, но там, где имеются подходящие леса, встречаются и в более южных насаждениях. С наступлением зимы собираются в стаи и предпринимают далекие кочевки, залетая в средние и южные широты. </a:t>
            </a:r>
            <a:endParaRPr lang="ru-RU" sz="2000" dirty="0"/>
          </a:p>
        </p:txBody>
      </p:sp>
    </p:spTree>
    <p:extLst>
      <p:ext uri="{BB962C8B-B14F-4D97-AF65-F5344CB8AC3E}">
        <p14:creationId xmlns:p14="http://schemas.microsoft.com/office/powerpoint/2010/main" val="5607969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04256" y="5157192"/>
            <a:ext cx="10056440" cy="1067644"/>
          </a:xfrm>
        </p:spPr>
        <p:txBody>
          <a:bodyPr/>
          <a:lstStyle/>
          <a:p>
            <a:r>
              <a:rPr lang="ru-RU" sz="4000" dirty="0" smtClean="0"/>
              <a:t>Семейства </a:t>
            </a:r>
            <a:r>
              <a:rPr lang="ru-RU" sz="4000" dirty="0" err="1" smtClean="0"/>
              <a:t>мухоловковые</a:t>
            </a:r>
            <a:r>
              <a:rPr lang="ru-RU" sz="4000" dirty="0" smtClean="0"/>
              <a:t>, длиннохвостые синицы и синицевые</a:t>
            </a:r>
            <a:endParaRPr lang="en-US" sz="4000" dirty="0"/>
          </a:p>
        </p:txBody>
      </p:sp>
      <p:sp>
        <p:nvSpPr>
          <p:cNvPr id="4" name="Пятиугольник 3"/>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5" name="Прямоугольник 4"/>
          <p:cNvSpPr/>
          <p:nvPr/>
        </p:nvSpPr>
        <p:spPr>
          <a:xfrm>
            <a:off x="551384" y="5445224"/>
            <a:ext cx="886781" cy="923330"/>
          </a:xfrm>
          <a:prstGeom prst="rect">
            <a:avLst/>
          </a:prstGeom>
          <a:noFill/>
        </p:spPr>
        <p:txBody>
          <a:bodyPr wrap="none" lIns="91440" tIns="45720" rIns="91440" bIns="45720">
            <a:spAutoFit/>
          </a:bodyPr>
          <a:lstStyle/>
          <a:p>
            <a:pPr algn="ctr"/>
            <a:r>
              <a:rPr lang="ru-RU"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08</a:t>
            </a:r>
            <a:endParaRPr lang="ru-RU"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1" name="Управляющая кнопка: назад 10">
            <a:hlinkClick r:id="" action="ppaction://hlinkshowjump?jump=lastslideviewed" highlightClick="1"/>
          </p:cNvPr>
          <p:cNvSpPr/>
          <p:nvPr/>
        </p:nvSpPr>
        <p:spPr>
          <a:xfrm>
            <a:off x="11064552" y="6237312"/>
            <a:ext cx="864096" cy="62068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551384" y="404664"/>
            <a:ext cx="11233248" cy="4093428"/>
          </a:xfrm>
          <a:prstGeom prst="rect">
            <a:avLst/>
          </a:prstGeom>
          <a:solidFill>
            <a:schemeClr val="bg2"/>
          </a:solidFill>
        </p:spPr>
        <p:txBody>
          <a:bodyPr wrap="square">
            <a:spAutoFit/>
          </a:bodyPr>
          <a:lstStyle/>
          <a:p>
            <a:r>
              <a:rPr lang="ru-RU" sz="2000" b="1" dirty="0" err="1" smtClean="0"/>
              <a:t>Мухоловковые</a:t>
            </a:r>
            <a:r>
              <a:rPr lang="ru-RU" sz="2000" dirty="0" smtClean="0"/>
              <a:t> - мелкие птицы (длина 10-20 см, вес 8-30 г). Встречаются в лесах разных типов, реже в кустарниковых зарослях; некоторые виды - в культурных ландшафтах (сады, парки, населенные пункты). Распространены только в Старом Свете почти повсеместно, кроме приполярных областей и обширных пустынь. </a:t>
            </a:r>
          </a:p>
          <a:p>
            <a:endParaRPr lang="ru-RU" sz="2000" dirty="0" smtClean="0"/>
          </a:p>
          <a:p>
            <a:r>
              <a:rPr lang="ru-RU" sz="2000" dirty="0" err="1" smtClean="0"/>
              <a:t>Ополовник</a:t>
            </a:r>
            <a:r>
              <a:rPr lang="ru-RU" sz="2000" dirty="0" smtClean="0"/>
              <a:t>: птица </a:t>
            </a:r>
            <a:r>
              <a:rPr lang="ru-RU" sz="2000" b="1" dirty="0" smtClean="0"/>
              <a:t>семейства</a:t>
            </a:r>
            <a:r>
              <a:rPr lang="ru-RU" sz="2000" dirty="0" smtClean="0"/>
              <a:t> </a:t>
            </a:r>
            <a:r>
              <a:rPr lang="ru-RU" sz="2000" b="1" dirty="0" smtClean="0"/>
              <a:t>длиннохвостые</a:t>
            </a:r>
            <a:r>
              <a:rPr lang="ru-RU" sz="2000" dirty="0" smtClean="0"/>
              <a:t> </a:t>
            </a:r>
            <a:r>
              <a:rPr lang="ru-RU" sz="2000" b="1" dirty="0" smtClean="0"/>
              <a:t>синицы</a:t>
            </a:r>
            <a:r>
              <a:rPr lang="ru-RU" sz="2000" dirty="0" smtClean="0"/>
              <a:t>, фотографии и описание небольшой птички. ... Самыми мелким птицами, обитающими в лесах Евразии, являются </a:t>
            </a:r>
            <a:r>
              <a:rPr lang="ru-RU" sz="2000" b="1" dirty="0" smtClean="0"/>
              <a:t>Длиннохвостые</a:t>
            </a:r>
            <a:r>
              <a:rPr lang="ru-RU" sz="2000" dirty="0" smtClean="0"/>
              <a:t> </a:t>
            </a:r>
            <a:r>
              <a:rPr lang="ru-RU" sz="2000" b="1" dirty="0" smtClean="0"/>
              <a:t>синицы</a:t>
            </a:r>
            <a:r>
              <a:rPr lang="ru-RU" sz="2000" dirty="0" smtClean="0"/>
              <a:t>. У птицы множество и других названий – </a:t>
            </a:r>
            <a:r>
              <a:rPr lang="ru-RU" sz="2000" dirty="0" err="1" smtClean="0"/>
              <a:t>ополовник</a:t>
            </a:r>
            <a:r>
              <a:rPr lang="ru-RU" sz="2000" dirty="0" smtClean="0"/>
              <a:t>, </a:t>
            </a:r>
            <a:r>
              <a:rPr lang="ru-RU" sz="2000" dirty="0" err="1" smtClean="0"/>
              <a:t>аполловник</a:t>
            </a:r>
            <a:r>
              <a:rPr lang="ru-RU" sz="2000" dirty="0" smtClean="0"/>
              <a:t>, </a:t>
            </a:r>
            <a:r>
              <a:rPr lang="ru-RU" sz="2000" dirty="0" err="1" smtClean="0"/>
              <a:t>аполлоновка</a:t>
            </a:r>
            <a:r>
              <a:rPr lang="ru-RU" sz="2000" dirty="0" smtClean="0"/>
              <a:t>, </a:t>
            </a:r>
            <a:r>
              <a:rPr lang="ru-RU" sz="2000" dirty="0" err="1" smtClean="0"/>
              <a:t>павлинчик</a:t>
            </a:r>
            <a:r>
              <a:rPr lang="ru-RU" sz="2000" dirty="0" smtClean="0"/>
              <a:t>, </a:t>
            </a:r>
            <a:r>
              <a:rPr lang="ru-RU" sz="2000" dirty="0" err="1" smtClean="0"/>
              <a:t>фазанчик</a:t>
            </a:r>
            <a:r>
              <a:rPr lang="ru-RU" sz="2000" dirty="0" smtClean="0"/>
              <a:t>, </a:t>
            </a:r>
            <a:r>
              <a:rPr lang="ru-RU" sz="2000" dirty="0" err="1" smtClean="0"/>
              <a:t>хвоствка</a:t>
            </a:r>
            <a:r>
              <a:rPr lang="ru-RU" sz="2000" dirty="0" smtClean="0"/>
              <a:t>, </a:t>
            </a:r>
            <a:r>
              <a:rPr lang="ru-RU" sz="2000" dirty="0" err="1" smtClean="0"/>
              <a:t>чимичка</a:t>
            </a:r>
            <a:r>
              <a:rPr lang="ru-RU" sz="2000" dirty="0" smtClean="0"/>
              <a:t> и </a:t>
            </a:r>
            <a:r>
              <a:rPr lang="ru-RU" sz="2000" dirty="0" err="1" smtClean="0"/>
              <a:t>виноградка</a:t>
            </a:r>
            <a:r>
              <a:rPr lang="ru-RU" sz="2000" dirty="0" smtClean="0"/>
              <a:t>.</a:t>
            </a:r>
          </a:p>
          <a:p>
            <a:endParaRPr lang="ru-RU" sz="2000" dirty="0" smtClean="0"/>
          </a:p>
          <a:p>
            <a:r>
              <a:rPr lang="ru-RU" sz="2000" b="1" dirty="0" smtClean="0"/>
              <a:t>Семейство</a:t>
            </a:r>
            <a:r>
              <a:rPr lang="ru-RU" sz="2000" dirty="0" smtClean="0"/>
              <a:t> </a:t>
            </a:r>
            <a:r>
              <a:rPr lang="ru-RU" sz="2000" b="1" dirty="0" smtClean="0"/>
              <a:t>Синицевых</a:t>
            </a:r>
            <a:r>
              <a:rPr lang="ru-RU" sz="2000" dirty="0" smtClean="0"/>
              <a:t> приносит огромную пользу окружающей природе. За день каждая птичка съедает столько насекомых, сколько весит сама. Папа птенцов в поисках пищи делает более трехсот вылетов в день, чтобы прокормить свое потомство.</a:t>
            </a:r>
            <a:endParaRPr lang="ru-RU" sz="2000" dirty="0"/>
          </a:p>
        </p:txBody>
      </p:sp>
    </p:spTree>
    <p:extLst>
      <p:ext uri="{BB962C8B-B14F-4D97-AF65-F5344CB8AC3E}">
        <p14:creationId xmlns:p14="http://schemas.microsoft.com/office/powerpoint/2010/main" val="5607969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79576" y="5517232"/>
            <a:ext cx="7488832" cy="1067644"/>
          </a:xfrm>
        </p:spPr>
        <p:txBody>
          <a:bodyPr/>
          <a:lstStyle/>
          <a:p>
            <a:r>
              <a:rPr lang="ru-RU" sz="4000" dirty="0" smtClean="0"/>
              <a:t>Семейства поползневые, </a:t>
            </a:r>
            <a:r>
              <a:rPr lang="ru-RU" sz="4000" dirty="0" err="1" smtClean="0"/>
              <a:t>ткачиковые</a:t>
            </a:r>
            <a:r>
              <a:rPr lang="ru-RU" sz="4000" dirty="0" smtClean="0"/>
              <a:t> и вьюрковые</a:t>
            </a:r>
            <a:endParaRPr lang="en-US" sz="4000" dirty="0"/>
          </a:p>
        </p:txBody>
      </p:sp>
      <p:sp>
        <p:nvSpPr>
          <p:cNvPr id="4" name="Пятиугольник 3"/>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5" name="Прямоугольник 4"/>
          <p:cNvSpPr/>
          <p:nvPr/>
        </p:nvSpPr>
        <p:spPr>
          <a:xfrm>
            <a:off x="551384" y="5445224"/>
            <a:ext cx="886781" cy="923330"/>
          </a:xfrm>
          <a:prstGeom prst="rect">
            <a:avLst/>
          </a:prstGeom>
          <a:noFill/>
        </p:spPr>
        <p:txBody>
          <a:bodyPr wrap="none" lIns="91440" tIns="45720" rIns="91440" bIns="45720">
            <a:spAutoFit/>
          </a:bodyPr>
          <a:lstStyle/>
          <a:p>
            <a:pPr algn="ctr"/>
            <a:r>
              <a:rPr lang="ru-RU"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08</a:t>
            </a:r>
            <a:endParaRPr lang="ru-RU"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1" name="Управляющая кнопка: назад 10">
            <a:hlinkClick r:id="" action="ppaction://hlinkshowjump?jump=lastslideviewed" highlightClick="1"/>
          </p:cNvPr>
          <p:cNvSpPr/>
          <p:nvPr/>
        </p:nvSpPr>
        <p:spPr>
          <a:xfrm>
            <a:off x="10272464" y="5733256"/>
            <a:ext cx="1224136" cy="72008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407368" y="620688"/>
            <a:ext cx="11161240" cy="3693319"/>
          </a:xfrm>
          <a:prstGeom prst="rect">
            <a:avLst/>
          </a:prstGeom>
          <a:solidFill>
            <a:schemeClr val="bg2"/>
          </a:solidFill>
        </p:spPr>
        <p:txBody>
          <a:bodyPr wrap="square">
            <a:spAutoFit/>
          </a:bodyPr>
          <a:lstStyle/>
          <a:p>
            <a:r>
              <a:rPr lang="ru-RU" b="1" dirty="0" smtClean="0"/>
              <a:t>Поползни</a:t>
            </a:r>
            <a:r>
              <a:rPr lang="ru-RU" dirty="0" smtClean="0"/>
              <a:t> - это уникальные пернатые, которые владеют неординарными </a:t>
            </a:r>
            <a:r>
              <a:rPr lang="ru-RU" b="1" dirty="0" smtClean="0"/>
              <a:t>характеристиками</a:t>
            </a:r>
            <a:r>
              <a:rPr lang="ru-RU" dirty="0" smtClean="0"/>
              <a:t> </a:t>
            </a:r>
            <a:r>
              <a:rPr lang="ru-RU" dirty="0" err="1" smtClean="0"/>
              <a:t>древолазания</a:t>
            </a:r>
            <a:r>
              <a:rPr lang="ru-RU" dirty="0" smtClean="0"/>
              <a:t>. Они не просто перемещаются по стволам деревьев, а также по веткам, а просто бегают по ним в любом направлении. </a:t>
            </a:r>
            <a:r>
              <a:rPr lang="ru-RU" b="1" dirty="0" smtClean="0"/>
              <a:t>Поползни</a:t>
            </a:r>
            <a:r>
              <a:rPr lang="ru-RU" dirty="0" smtClean="0"/>
              <a:t> — это уникальные пернатые, которые владеют  неординарными </a:t>
            </a:r>
            <a:r>
              <a:rPr lang="ru-RU" b="1" dirty="0" smtClean="0"/>
              <a:t>характеристиками</a:t>
            </a:r>
            <a:r>
              <a:rPr lang="ru-RU" dirty="0" smtClean="0"/>
              <a:t> </a:t>
            </a:r>
            <a:r>
              <a:rPr lang="ru-RU" dirty="0" err="1" smtClean="0"/>
              <a:t>древолазания</a:t>
            </a:r>
            <a:r>
              <a:rPr lang="ru-RU" dirty="0" smtClean="0"/>
              <a:t>. Они не просто перемещаются по стволам деревьев, а также по веткам, а просто бегают по ним в любом направлении, а также принимая при этом любое положение.</a:t>
            </a:r>
          </a:p>
          <a:p>
            <a:endParaRPr lang="ru-RU" dirty="0" smtClean="0"/>
          </a:p>
          <a:p>
            <a:r>
              <a:rPr lang="ru-RU" b="1" dirty="0" err="1" smtClean="0"/>
              <a:t>Ткачиковые</a:t>
            </a:r>
            <a:r>
              <a:rPr lang="ru-RU" dirty="0" smtClean="0"/>
              <a:t> - большое </a:t>
            </a:r>
            <a:r>
              <a:rPr lang="ru-RU" b="1" dirty="0" smtClean="0"/>
              <a:t>семейство</a:t>
            </a:r>
            <a:r>
              <a:rPr lang="ru-RU" dirty="0" smtClean="0"/>
              <a:t>, объединяющее довольно разнообразных по внешнему облику мелких птиц размером от пеночки до дрозда (вес 7-100 г, длина 7-30 см, у некоторых видов с очень длинным хвостом - до 50-60 см).  Нам больше всех других знаком полевой и домовый воробей.</a:t>
            </a:r>
          </a:p>
          <a:p>
            <a:endParaRPr lang="ru-RU" dirty="0" smtClean="0"/>
          </a:p>
          <a:p>
            <a:r>
              <a:rPr lang="ru-RU" b="1" dirty="0" smtClean="0"/>
              <a:t>Вьюрковые</a:t>
            </a:r>
            <a:r>
              <a:rPr lang="ru-RU" dirty="0" smtClean="0"/>
              <a:t> (</a:t>
            </a:r>
            <a:r>
              <a:rPr lang="ru-RU" dirty="0" err="1" smtClean="0"/>
              <a:t>Fringillidae</a:t>
            </a:r>
            <a:r>
              <a:rPr lang="ru-RU" dirty="0" smtClean="0"/>
              <a:t> </a:t>
            </a:r>
            <a:r>
              <a:rPr lang="ru-RU" dirty="0" err="1" smtClean="0"/>
              <a:t>Vigors</a:t>
            </a:r>
            <a:r>
              <a:rPr lang="ru-RU" dirty="0" smtClean="0"/>
              <a:t>) являются самым распространенным </a:t>
            </a:r>
            <a:r>
              <a:rPr lang="ru-RU" b="1" dirty="0" smtClean="0"/>
              <a:t>семейством</a:t>
            </a:r>
            <a:r>
              <a:rPr lang="ru-RU" dirty="0" smtClean="0"/>
              <a:t> певчих птиц, принадлежащих к отряду воробьиных. По своим размерам птицы мелкой и средней величины, длина тела составляет от 10 до 22 см. У </a:t>
            </a:r>
            <a:r>
              <a:rPr lang="ru-RU" b="1" dirty="0" smtClean="0"/>
              <a:t>вьюрковых</a:t>
            </a:r>
            <a:r>
              <a:rPr lang="ru-RU" dirty="0" smtClean="0"/>
              <a:t> плотное сложение, голова круглой формы, короткая шея и крылья средних размеров.</a:t>
            </a:r>
            <a:endParaRPr lang="ru-RU" dirty="0"/>
          </a:p>
        </p:txBody>
      </p:sp>
    </p:spTree>
    <p:extLst>
      <p:ext uri="{BB962C8B-B14F-4D97-AF65-F5344CB8AC3E}">
        <p14:creationId xmlns:p14="http://schemas.microsoft.com/office/powerpoint/2010/main" val="5607969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31504" y="5445224"/>
            <a:ext cx="9865096" cy="1067644"/>
          </a:xfrm>
        </p:spPr>
        <p:txBody>
          <a:bodyPr/>
          <a:lstStyle/>
          <a:p>
            <a:r>
              <a:rPr lang="ru-RU" dirty="0" smtClean="0"/>
              <a:t>Семейства </a:t>
            </a:r>
            <a:r>
              <a:rPr lang="ru-RU" dirty="0" err="1" smtClean="0"/>
              <a:t>цаплевые</a:t>
            </a:r>
            <a:r>
              <a:rPr lang="ru-RU" dirty="0" smtClean="0"/>
              <a:t> и аистовые</a:t>
            </a:r>
            <a:endParaRPr lang="en-US" sz="2400" dirty="0"/>
          </a:p>
        </p:txBody>
      </p:sp>
      <p:sp>
        <p:nvSpPr>
          <p:cNvPr id="4" name="Пятиугольник 3"/>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5" name="Прямоугольник 4"/>
          <p:cNvSpPr/>
          <p:nvPr/>
        </p:nvSpPr>
        <p:spPr>
          <a:xfrm>
            <a:off x="551384" y="5445224"/>
            <a:ext cx="886781" cy="923330"/>
          </a:xfrm>
          <a:prstGeom prst="rect">
            <a:avLst/>
          </a:prstGeom>
          <a:noFill/>
        </p:spPr>
        <p:txBody>
          <a:bodyPr wrap="none" lIns="91440" tIns="45720" rIns="91440" bIns="45720">
            <a:spAutoFit/>
          </a:bodyPr>
          <a:lstStyle/>
          <a:p>
            <a:pPr algn="ctr"/>
            <a:r>
              <a:rPr lang="ru-RU"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09</a:t>
            </a:r>
            <a:endParaRPr lang="ru-RU"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0" name="Управляющая кнопка: назад 9">
            <a:hlinkClick r:id="" action="ppaction://hlinkshowjump?jump=lastslideviewed" highlightClick="1"/>
          </p:cNvPr>
          <p:cNvSpPr/>
          <p:nvPr/>
        </p:nvSpPr>
        <p:spPr>
          <a:xfrm>
            <a:off x="10488488" y="5805264"/>
            <a:ext cx="1152128" cy="105273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335360" y="404664"/>
            <a:ext cx="11377264" cy="4247317"/>
          </a:xfrm>
          <a:prstGeom prst="rect">
            <a:avLst/>
          </a:prstGeom>
          <a:solidFill>
            <a:schemeClr val="bg2"/>
          </a:solidFill>
        </p:spPr>
        <p:txBody>
          <a:bodyPr wrap="square">
            <a:spAutoFit/>
          </a:bodyPr>
          <a:lstStyle/>
          <a:p>
            <a:r>
              <a:rPr lang="ru-RU" b="1" dirty="0" smtClean="0"/>
              <a:t>Семейство</a:t>
            </a:r>
            <a:r>
              <a:rPr lang="ru-RU" dirty="0" smtClean="0"/>
              <a:t> </a:t>
            </a:r>
            <a:r>
              <a:rPr lang="ru-RU" b="1" dirty="0" err="1" smtClean="0"/>
              <a:t>Цаплевые</a:t>
            </a:r>
            <a:r>
              <a:rPr lang="ru-RU" dirty="0" smtClean="0"/>
              <a:t> (</a:t>
            </a:r>
            <a:r>
              <a:rPr lang="ru-RU" dirty="0" err="1" smtClean="0"/>
              <a:t>Ardeidae</a:t>
            </a:r>
            <a:r>
              <a:rPr lang="ru-RU" dirty="0" smtClean="0"/>
              <a:t>). Отряд: </a:t>
            </a:r>
            <a:r>
              <a:rPr lang="ru-RU" dirty="0" err="1" smtClean="0"/>
              <a:t>Аистообразные</a:t>
            </a:r>
            <a:r>
              <a:rPr lang="ru-RU" dirty="0" smtClean="0"/>
              <a:t>, или голенастые (</a:t>
            </a:r>
            <a:r>
              <a:rPr lang="ru-RU" dirty="0" err="1" smtClean="0"/>
              <a:t>Ciconiiformes</a:t>
            </a:r>
            <a:r>
              <a:rPr lang="ru-RU" dirty="0" smtClean="0"/>
              <a:t>). Объединяет 66 видов. Размах крыльев до 180 см, летают медленно. Шея длинная, тонкая, клюв длинный, прямой на конце, с мелкими зубчиками по краям (для удержания добычи). Ноги длинные, голень частично оголена, пальцы длинные. Окраска однотонная — бурая, жёлтая, белая. Самцы и самки окрашены одинаково. На груди, надхвостье и брюхе особые пуховые перья — </a:t>
            </a:r>
            <a:r>
              <a:rPr lang="ru-RU" dirty="0" err="1" smtClean="0"/>
              <a:t>пудретки</a:t>
            </a:r>
            <a:r>
              <a:rPr lang="ru-RU" dirty="0" smtClean="0"/>
              <a:t>.  Основу рациона составляют водные животные, иногда кормятся на суше. Крупные цапли бродят в воде или стоят, подстерегая добычу, которую оглушают ударом клюва. Справляются с молодыми водяными черепахами, змеями и водяными полёвками. При затоплении колоний грызунов в половодье почти полностью переходят на охоту за ними. Охотно едят крупных насекомых. </a:t>
            </a:r>
          </a:p>
          <a:p>
            <a:endParaRPr lang="ru-RU" dirty="0" smtClean="0"/>
          </a:p>
          <a:p>
            <a:r>
              <a:rPr lang="ru-RU" dirty="0" smtClean="0"/>
              <a:t> </a:t>
            </a:r>
            <a:r>
              <a:rPr lang="ru-RU" b="1" dirty="0" err="1" smtClean="0"/>
              <a:t>Аистообразные</a:t>
            </a:r>
            <a:r>
              <a:rPr lang="ru-RU" dirty="0" smtClean="0"/>
              <a:t> - отряд птиц очень разнообразных по внешнему виду, отличающихся более или менее длинными и тонкими </a:t>
            </a:r>
            <a:r>
              <a:rPr lang="ru-RU" dirty="0" err="1" smtClean="0"/>
              <a:t>бродными</a:t>
            </a:r>
            <a:r>
              <a:rPr lang="ru-RU" dirty="0" smtClean="0"/>
              <a:t> ногами (лишь редко нижняя часть голени оперена). Длинные передние пальцы ног иногда соединены все при основании перепонкой, иногда лишь два наружных, иногда они окаймлены кожистой складкой или совсем свободны; задний палец по большей части мал и прикреплен выше других, иногда его нет вовсе. Клюв и шея вообще соответствуют длине ног. Крылья средней длины, хвост короткий. </a:t>
            </a:r>
            <a:r>
              <a:rPr lang="ru-RU" b="1" dirty="0" err="1" smtClean="0"/>
              <a:t>Аистообразные</a:t>
            </a:r>
            <a:r>
              <a:rPr lang="ru-RU" dirty="0" smtClean="0"/>
              <a:t> хорошо, но медленно летают, часть видов может парить. </a:t>
            </a:r>
            <a:endParaRPr lang="ru-RU" dirty="0"/>
          </a:p>
        </p:txBody>
      </p:sp>
    </p:spTree>
    <p:extLst>
      <p:ext uri="{BB962C8B-B14F-4D97-AF65-F5344CB8AC3E}">
        <p14:creationId xmlns:p14="http://schemas.microsoft.com/office/powerpoint/2010/main" val="25885595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5480" y="5457700"/>
            <a:ext cx="9865096" cy="1067644"/>
          </a:xfrm>
        </p:spPr>
        <p:txBody>
          <a:bodyPr/>
          <a:lstStyle/>
          <a:p>
            <a:r>
              <a:rPr lang="ru-RU" dirty="0" smtClean="0"/>
              <a:t>Семейство утиные</a:t>
            </a:r>
            <a:endParaRPr lang="en-US" sz="2400" dirty="0"/>
          </a:p>
        </p:txBody>
      </p:sp>
      <p:sp>
        <p:nvSpPr>
          <p:cNvPr id="4" name="Пятиугольник 3"/>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5" name="Прямоугольник 4"/>
          <p:cNvSpPr/>
          <p:nvPr/>
        </p:nvSpPr>
        <p:spPr>
          <a:xfrm>
            <a:off x="551384" y="5445224"/>
            <a:ext cx="886781" cy="923330"/>
          </a:xfrm>
          <a:prstGeom prst="rect">
            <a:avLst/>
          </a:prstGeom>
          <a:noFill/>
        </p:spPr>
        <p:txBody>
          <a:bodyPr wrap="none" lIns="91440" tIns="45720" rIns="91440" bIns="45720">
            <a:spAutoFit/>
          </a:bodyPr>
          <a:lstStyle/>
          <a:p>
            <a:pPr algn="ctr"/>
            <a:r>
              <a:rPr lang="ru-RU"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10</a:t>
            </a:r>
            <a:endParaRPr lang="ru-RU"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Управляющая кнопка: назад 9">
            <a:hlinkClick r:id="" action="ppaction://hlinkshowjump?jump=lastslideviewed" highlightClick="1"/>
          </p:cNvPr>
          <p:cNvSpPr/>
          <p:nvPr/>
        </p:nvSpPr>
        <p:spPr>
          <a:xfrm>
            <a:off x="10560496" y="5661248"/>
            <a:ext cx="1368152" cy="86409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407368" y="620688"/>
            <a:ext cx="11161240" cy="4093428"/>
          </a:xfrm>
          <a:prstGeom prst="rect">
            <a:avLst/>
          </a:prstGeom>
          <a:solidFill>
            <a:schemeClr val="bg2"/>
          </a:solidFill>
        </p:spPr>
        <p:txBody>
          <a:bodyPr wrap="square">
            <a:spAutoFit/>
          </a:bodyPr>
          <a:lstStyle/>
          <a:p>
            <a:r>
              <a:rPr lang="ru-RU" sz="2000" b="1" dirty="0" smtClean="0"/>
              <a:t>Утиные</a:t>
            </a:r>
            <a:r>
              <a:rPr lang="ru-RU" sz="2000" dirty="0" smtClean="0"/>
              <a:t> - это наиболее многочисленное и распространенное </a:t>
            </a:r>
            <a:r>
              <a:rPr lang="ru-RU" sz="2000" b="1" dirty="0" smtClean="0"/>
              <a:t>семейство</a:t>
            </a:r>
            <a:r>
              <a:rPr lang="ru-RU" sz="2000" dirty="0" smtClean="0"/>
              <a:t> водоплавающих птиц отряда </a:t>
            </a:r>
            <a:r>
              <a:rPr lang="ru-RU" sz="2000" dirty="0" err="1" smtClean="0"/>
              <a:t>гусеобразных</a:t>
            </a:r>
            <a:r>
              <a:rPr lang="ru-RU" sz="2000" dirty="0" smtClean="0"/>
              <a:t>. Отряд </a:t>
            </a:r>
            <a:r>
              <a:rPr lang="ru-RU" sz="2000" dirty="0" err="1" smtClean="0"/>
              <a:t>гусеобразных</a:t>
            </a:r>
            <a:r>
              <a:rPr lang="ru-RU" sz="2000" dirty="0" smtClean="0"/>
              <a:t> включает в себя примерно 150 видов современных птиц, которые разбиты на 40 - 50 родов. Некоторые виды </a:t>
            </a:r>
            <a:r>
              <a:rPr lang="ru-RU" sz="2000" b="1" dirty="0" smtClean="0"/>
              <a:t>утиных</a:t>
            </a:r>
            <a:r>
              <a:rPr lang="ru-RU" sz="2000" dirty="0" smtClean="0"/>
              <a:t> одомашнены и разводятся для получения яиц, мяса и пуха. Некоторые виды стали объектом охотничьего промысла. Размеры птиц этого </a:t>
            </a:r>
            <a:r>
              <a:rPr lang="ru-RU" sz="2000" b="1" dirty="0" smtClean="0"/>
              <a:t>семейства</a:t>
            </a:r>
            <a:r>
              <a:rPr lang="ru-RU" sz="2000" dirty="0" smtClean="0"/>
              <a:t> весьма разнообразны: от 260 г (африканский карликовый гусь) до 15 кг (лебедь - шипун). Тело у </a:t>
            </a:r>
            <a:r>
              <a:rPr lang="ru-RU" sz="2000" b="1" dirty="0" smtClean="0"/>
              <a:t>утиных</a:t>
            </a:r>
            <a:r>
              <a:rPr lang="ru-RU" sz="2000" dirty="0" smtClean="0"/>
              <a:t> обтекаемой формы, </a:t>
            </a:r>
            <a:r>
              <a:rPr lang="ru-RU" sz="2000" dirty="0" err="1" smtClean="0"/>
              <a:t>вальковатое</a:t>
            </a:r>
            <a:r>
              <a:rPr lang="ru-RU" sz="2000" dirty="0" smtClean="0"/>
              <a:t>, с хорошо развитым подкожным слоем жира.  Утиные прекрасно плавают, по суше передвигаются переваливаясь. Довольно узкие, заостренные крылья хорошо развиты. Короткий хвост прямо обрезанный или клиновидный. Плотное оперение очень густое. Оно покрыто водонепроницаемой смазкой, которую вырабатывает крупная оперенная копчиковая железа. Все тело равномерно покрыто густым пухом. Гнезда птицы строят на земле, в зарослях и различных укрытиях возле водоемов. Некоторые виды гнездятся в дуплах, норах, на деревьях и в гнездах других птиц. Гнездо обычно выстилается пухом, который самка выщипывает у себя с брюха.</a:t>
            </a:r>
            <a:endParaRPr lang="ru-RU" sz="2000" dirty="0"/>
          </a:p>
        </p:txBody>
      </p:sp>
    </p:spTree>
    <p:extLst>
      <p:ext uri="{BB962C8B-B14F-4D97-AF65-F5344CB8AC3E}">
        <p14:creationId xmlns:p14="http://schemas.microsoft.com/office/powerpoint/2010/main" val="39970520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9536" y="5445224"/>
            <a:ext cx="9865096" cy="1067644"/>
          </a:xfrm>
        </p:spPr>
        <p:txBody>
          <a:bodyPr/>
          <a:lstStyle/>
          <a:p>
            <a:r>
              <a:rPr lang="ru-RU" dirty="0" smtClean="0"/>
              <a:t>Семейство </a:t>
            </a:r>
            <a:r>
              <a:rPr lang="ru-RU" dirty="0" err="1" smtClean="0"/>
              <a:t>стрижёвые</a:t>
            </a:r>
            <a:endParaRPr lang="en-US" sz="2400" dirty="0"/>
          </a:p>
        </p:txBody>
      </p:sp>
      <p:sp>
        <p:nvSpPr>
          <p:cNvPr id="4" name="Пятиугольник 3"/>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5" name="Прямоугольник 4"/>
          <p:cNvSpPr/>
          <p:nvPr/>
        </p:nvSpPr>
        <p:spPr>
          <a:xfrm>
            <a:off x="551384" y="5445224"/>
            <a:ext cx="886781" cy="923330"/>
          </a:xfrm>
          <a:prstGeom prst="rect">
            <a:avLst/>
          </a:prstGeom>
          <a:noFill/>
        </p:spPr>
        <p:txBody>
          <a:bodyPr wrap="none" lIns="91440" tIns="45720" rIns="91440" bIns="45720">
            <a:spAutoFit/>
          </a:bodyPr>
          <a:lstStyle/>
          <a:p>
            <a:pPr algn="ctr"/>
            <a:r>
              <a:rPr lang="ru-RU"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a:t>
            </a:r>
            <a:r>
              <a:rPr lang="ru-RU"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1</a:t>
            </a:r>
            <a:endParaRPr lang="ru-RU"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0" name="Управляющая кнопка: назад 9">
            <a:hlinkClick r:id="" action="ppaction://hlinkshowjump?jump=lastslideviewed" highlightClick="1"/>
          </p:cNvPr>
          <p:cNvSpPr/>
          <p:nvPr/>
        </p:nvSpPr>
        <p:spPr>
          <a:xfrm>
            <a:off x="10776520" y="5877272"/>
            <a:ext cx="1152128" cy="72008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407368" y="548680"/>
            <a:ext cx="11089232" cy="4154984"/>
          </a:xfrm>
          <a:prstGeom prst="rect">
            <a:avLst/>
          </a:prstGeom>
          <a:solidFill>
            <a:schemeClr val="bg2"/>
          </a:solidFill>
        </p:spPr>
        <p:txBody>
          <a:bodyPr wrap="square">
            <a:spAutoFit/>
          </a:bodyPr>
          <a:lstStyle/>
          <a:p>
            <a:r>
              <a:rPr lang="ru-RU" sz="2400" dirty="0" smtClean="0"/>
              <a:t>Стрижи – это небольшие по размерам птички, разгоняющиеся в полете до 170 км/час. Если стрижей сравнивать с ласточками, то их скорость полета в 2 раза больше, по сравнению с ласточками. Следует отметить, что </a:t>
            </a:r>
            <a:r>
              <a:rPr lang="ru-RU" sz="2400" b="1" dirty="0" smtClean="0"/>
              <a:t>стрижи </a:t>
            </a:r>
            <a:r>
              <a:rPr lang="ru-RU" sz="2400" dirty="0" smtClean="0"/>
              <a:t>являются необычными птицами, представляющими целое </a:t>
            </a:r>
            <a:r>
              <a:rPr lang="ru-RU" sz="2400" b="1" dirty="0" smtClean="0"/>
              <a:t>семейство</a:t>
            </a:r>
            <a:r>
              <a:rPr lang="ru-RU" sz="2400" dirty="0" smtClean="0"/>
              <a:t>, в которое входит больше 16 видов. Несмотря на некоторое сходство с ласточками, стрижи не имеют с ласточками никаких родственных связей, так как ласточки представляют </a:t>
            </a:r>
            <a:r>
              <a:rPr lang="ru-RU" sz="2400" b="1" dirty="0" smtClean="0"/>
              <a:t>семейство</a:t>
            </a:r>
            <a:r>
              <a:rPr lang="ru-RU" sz="2400" dirty="0" smtClean="0"/>
              <a:t> воробьиных. Если внимательно присмотреться, то можно обнаружить визуальные отличия: стрижи обладают большими крыльями, поэтому, в полете, они совершают меньшее количество движений. ... Если не учитывать их основного окраса, в зависимости от вида, </a:t>
            </a:r>
            <a:r>
              <a:rPr lang="ru-RU" sz="2400" b="1" dirty="0" smtClean="0"/>
              <a:t>семейство</a:t>
            </a:r>
            <a:r>
              <a:rPr lang="ru-RU" sz="2400" dirty="0" smtClean="0"/>
              <a:t> стрижей имеет схожее строение тела, а также схожий характер поведения.</a:t>
            </a:r>
            <a:endParaRPr lang="ru-RU" sz="2400" dirty="0"/>
          </a:p>
        </p:txBody>
      </p:sp>
    </p:spTree>
    <p:extLst>
      <p:ext uri="{BB962C8B-B14F-4D97-AF65-F5344CB8AC3E}">
        <p14:creationId xmlns:p14="http://schemas.microsoft.com/office/powerpoint/2010/main" val="5607969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3592" y="5445224"/>
            <a:ext cx="8568952" cy="1067644"/>
          </a:xfrm>
        </p:spPr>
        <p:txBody>
          <a:bodyPr/>
          <a:lstStyle/>
          <a:p>
            <a:r>
              <a:rPr lang="ru-RU" dirty="0" smtClean="0"/>
              <a:t>Отряд </a:t>
            </a:r>
            <a:r>
              <a:rPr lang="ru-RU" dirty="0" err="1" smtClean="0"/>
              <a:t>Соколообразные</a:t>
            </a:r>
            <a:r>
              <a:rPr lang="ru-RU" dirty="0" smtClean="0"/>
              <a:t> </a:t>
            </a:r>
            <a:r>
              <a:rPr lang="ru-RU" sz="2400" dirty="0" smtClean="0"/>
              <a:t>(</a:t>
            </a:r>
            <a:r>
              <a:rPr lang="en-US" sz="2400" dirty="0" err="1" smtClean="0"/>
              <a:t>Falconiformes</a:t>
            </a:r>
            <a:r>
              <a:rPr lang="ru-RU" sz="2400" dirty="0" smtClean="0"/>
              <a:t>)</a:t>
            </a:r>
            <a:endParaRPr lang="en-US" sz="2400" dirty="0"/>
          </a:p>
        </p:txBody>
      </p:sp>
      <p:sp>
        <p:nvSpPr>
          <p:cNvPr id="16" name="Text Placeholder 15"/>
          <p:cNvSpPr>
            <a:spLocks noGrp="1"/>
          </p:cNvSpPr>
          <p:nvPr>
            <p:ph type="subTitle" idx="1"/>
          </p:nvPr>
        </p:nvSpPr>
        <p:spPr>
          <a:xfrm>
            <a:off x="839416" y="764704"/>
            <a:ext cx="9865096" cy="480131"/>
          </a:xfrm>
        </p:spPr>
        <p:txBody>
          <a:bodyPr>
            <a:noAutofit/>
          </a:bodyPr>
          <a:lstStyle/>
          <a:p>
            <a:r>
              <a:rPr lang="en-US" dirty="0"/>
              <a:t>Thanks for joining us</a:t>
            </a:r>
          </a:p>
        </p:txBody>
      </p:sp>
      <p:sp>
        <p:nvSpPr>
          <p:cNvPr id="18" name="Пятиугольник 17"/>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20" name="Прямоугольник 19"/>
          <p:cNvSpPr/>
          <p:nvPr/>
        </p:nvSpPr>
        <p:spPr>
          <a:xfrm>
            <a:off x="551384" y="5445224"/>
            <a:ext cx="886781" cy="923330"/>
          </a:xfrm>
          <a:prstGeom prst="rect">
            <a:avLst/>
          </a:prstGeom>
          <a:noFill/>
        </p:spPr>
        <p:txBody>
          <a:bodyPr wrap="none" lIns="91440" tIns="45720" rIns="91440" bIns="45720">
            <a:spAutoFit/>
          </a:bodyPr>
          <a:lstStyle/>
          <a:p>
            <a:pPr algn="ctr"/>
            <a:r>
              <a:rPr lang="ru-RU"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01</a:t>
            </a:r>
            <a:endParaRPr lang="ru-RU"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8" name="Picture 1"/>
          <p:cNvPicPr>
            <a:picLocks noChangeAspect="1" noChangeArrowheads="1"/>
          </p:cNvPicPr>
          <p:nvPr/>
        </p:nvPicPr>
        <p:blipFill>
          <a:blip r:embed="rId3" cstate="email"/>
          <a:srcRect/>
          <a:stretch>
            <a:fillRect/>
          </a:stretch>
        </p:blipFill>
        <p:spPr bwMode="auto">
          <a:xfrm>
            <a:off x="335359" y="476672"/>
            <a:ext cx="5544617" cy="4248472"/>
          </a:xfrm>
          <a:prstGeom prst="rect">
            <a:avLst/>
          </a:prstGeom>
          <a:noFill/>
          <a:ln w="76200">
            <a:solidFill>
              <a:srgbClr val="FF0000"/>
            </a:solidFill>
            <a:miter lim="800000"/>
            <a:headEnd/>
            <a:tailEnd/>
          </a:ln>
          <a:effectLst/>
        </p:spPr>
      </p:pic>
      <p:pic>
        <p:nvPicPr>
          <p:cNvPr id="9" name="Picture 2"/>
          <p:cNvPicPr>
            <a:picLocks noChangeAspect="1" noChangeArrowheads="1"/>
          </p:cNvPicPr>
          <p:nvPr/>
        </p:nvPicPr>
        <p:blipFill>
          <a:blip r:embed="rId4" cstate="email"/>
          <a:srcRect/>
          <a:stretch>
            <a:fillRect/>
          </a:stretch>
        </p:blipFill>
        <p:spPr bwMode="auto">
          <a:xfrm>
            <a:off x="6096000" y="476672"/>
            <a:ext cx="5664629" cy="4248472"/>
          </a:xfrm>
          <a:prstGeom prst="rect">
            <a:avLst/>
          </a:prstGeom>
          <a:noFill/>
          <a:ln w="76200">
            <a:solidFill>
              <a:srgbClr val="FFFF00"/>
            </a:solidFill>
            <a:miter lim="800000"/>
            <a:headEnd/>
            <a:tailEnd/>
          </a:ln>
          <a:effectLst/>
        </p:spPr>
      </p:pic>
      <p:sp>
        <p:nvSpPr>
          <p:cNvPr id="6" name="Subtitle 2"/>
          <p:cNvSpPr txBox="1">
            <a:spLocks/>
          </p:cNvSpPr>
          <p:nvPr/>
        </p:nvSpPr>
        <p:spPr>
          <a:xfrm>
            <a:off x="2783632" y="476672"/>
            <a:ext cx="3096344" cy="553998"/>
          </a:xfrm>
          <a:prstGeom prst="rect">
            <a:avLst/>
          </a:prstGeom>
          <a:solidFill>
            <a:srgbClr val="FBDED1"/>
          </a:solidFill>
          <a:ln>
            <a:solidFill>
              <a:srgbClr val="40A8F1"/>
            </a:solidFill>
          </a:ln>
        </p:spPr>
        <p:txBody>
          <a:bodyPr vert="horz" wrap="square" lIns="274320" tIns="45720" rIns="274320" bIns="45720" rtlCol="0">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1600" b="0" i="0" u="none" strike="noStrike" kern="1200" cap="none" spc="0" normalizeH="0" baseline="0" noProof="0" dirty="0" smtClean="0">
                <a:ln>
                  <a:noFill/>
                </a:ln>
                <a:solidFill>
                  <a:schemeClr val="tx1"/>
                </a:solidFill>
                <a:effectLst/>
                <a:uLnTx/>
                <a:uFillTx/>
                <a:latin typeface="+mn-lt"/>
                <a:ea typeface="+mn-ea"/>
                <a:cs typeface="+mn-cs"/>
              </a:rPr>
              <a:t>Семейство Ястребиные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1400" b="0" i="0" u="none" strike="noStrike" kern="1200" cap="none" spc="0" normalizeH="0" baseline="0" noProof="0" dirty="0" smtClean="0">
                <a:ln>
                  <a:noFill/>
                </a:ln>
                <a:solidFill>
                  <a:schemeClr val="tx1"/>
                </a:solidFill>
                <a:effectLst/>
                <a:uLnTx/>
                <a:uFillTx/>
                <a:latin typeface="+mn-lt"/>
                <a:ea typeface="+mn-ea"/>
                <a:cs typeface="+mn-cs"/>
              </a:rPr>
              <a:t>(</a:t>
            </a:r>
            <a:r>
              <a:rPr kumimoji="0" lang="en-US" sz="1400" b="0" i="0" u="none" strike="noStrike" kern="1200" cap="none" spc="0" normalizeH="0" baseline="0" noProof="0" dirty="0" err="1" smtClean="0">
                <a:ln>
                  <a:noFill/>
                </a:ln>
                <a:solidFill>
                  <a:schemeClr val="tx1"/>
                </a:solidFill>
                <a:effectLst/>
                <a:uLnTx/>
                <a:uFillTx/>
                <a:latin typeface="+mn-lt"/>
                <a:ea typeface="+mn-ea"/>
                <a:cs typeface="+mn-cs"/>
              </a:rPr>
              <a:t>Accipitridae</a:t>
            </a:r>
            <a:r>
              <a:rPr kumimoji="0" lang="ru-RU" sz="1400" b="0" i="0" u="none" strike="noStrike" kern="1200" cap="none" spc="0" normalizeH="0" baseline="0" noProof="0" dirty="0" smtClean="0">
                <a:ln>
                  <a:noFill/>
                </a:ln>
                <a:solidFill>
                  <a:schemeClr val="tx1"/>
                </a:solidFill>
                <a:effectLst/>
                <a:uLnTx/>
                <a:uFillTx/>
                <a:latin typeface="+mn-lt"/>
                <a:ea typeface="+mn-ea"/>
                <a:cs typeface="+mn-cs"/>
              </a:rPr>
              <a:t>)</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Subtitle 2"/>
          <p:cNvSpPr txBox="1">
            <a:spLocks/>
          </p:cNvSpPr>
          <p:nvPr/>
        </p:nvSpPr>
        <p:spPr>
          <a:xfrm>
            <a:off x="8976320" y="548680"/>
            <a:ext cx="2736304" cy="553998"/>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1600" dirty="0" smtClean="0"/>
              <a:t>Семейство Соколиные </a:t>
            </a:r>
          </a:p>
          <a:p>
            <a:pPr lvl="0" defTabSz="914400"/>
            <a:r>
              <a:rPr lang="ru-RU" sz="1400" dirty="0" smtClean="0"/>
              <a:t>(</a:t>
            </a:r>
            <a:r>
              <a:rPr lang="en-US" sz="1400" dirty="0" err="1" smtClean="0"/>
              <a:t>Falconidae</a:t>
            </a:r>
            <a:r>
              <a:rPr lang="ru-RU" sz="1400" dirty="0" smtClean="0"/>
              <a:t>)</a:t>
            </a:r>
            <a:endParaRPr kumimoji="0" lang="en-US" sz="1400" b="0" i="0" u="none" strike="noStrike" kern="1200" cap="none" spc="0" normalizeH="0" baseline="0" noProof="0" dirty="0">
              <a:ln>
                <a:noFill/>
              </a:ln>
              <a:solidFill>
                <a:schemeClr val="accent3"/>
              </a:solidFill>
              <a:effectLst/>
              <a:uLnTx/>
              <a:uFillTx/>
              <a:latin typeface="+mn-lt"/>
              <a:ea typeface="+mn-ea"/>
              <a:cs typeface="+mn-cs"/>
            </a:endParaRPr>
          </a:p>
        </p:txBody>
      </p:sp>
      <p:sp>
        <p:nvSpPr>
          <p:cNvPr id="13" name="Управляющая кнопка: назад 12">
            <a:hlinkClick r:id="" action="ppaction://hlinkshowjump?jump=lastslideviewed" highlightClick="1"/>
          </p:cNvPr>
          <p:cNvSpPr/>
          <p:nvPr/>
        </p:nvSpPr>
        <p:spPr>
          <a:xfrm>
            <a:off x="10056440" y="6237312"/>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Управляющая кнопка: далее 13">
            <a:hlinkClick r:id="" action="ppaction://hlinkshowjump?jump=nextslide" highlightClick="1"/>
          </p:cNvPr>
          <p:cNvSpPr/>
          <p:nvPr/>
        </p:nvSpPr>
        <p:spPr>
          <a:xfrm>
            <a:off x="10704512" y="6237312"/>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Управляющая кнопка: домой 14">
            <a:hlinkClick r:id="" action="ppaction://hlinkshowjump?jump=firstslide" highlightClick="1"/>
          </p:cNvPr>
          <p:cNvSpPr/>
          <p:nvPr/>
        </p:nvSpPr>
        <p:spPr>
          <a:xfrm>
            <a:off x="11463672" y="6129300"/>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ятиугольник 3">
            <a:hlinkClick r:id="rId5" action="ppaction://hlinksldjump"/>
          </p:cNvPr>
          <p:cNvSpPr/>
          <p:nvPr/>
        </p:nvSpPr>
        <p:spPr>
          <a:xfrm>
            <a:off x="4187788" y="4335338"/>
            <a:ext cx="1584176" cy="2880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hlinkClick r:id="rId5" action="ppaction://hlinksldjump"/>
              </a:rPr>
              <a:t>ПОДРОБНЕЕ</a:t>
            </a:r>
            <a:endParaRPr lang="ru-RU" b="1" dirty="0"/>
          </a:p>
        </p:txBody>
      </p:sp>
      <p:sp>
        <p:nvSpPr>
          <p:cNvPr id="17" name="Пятиугольник 16">
            <a:hlinkClick r:id="rId5" action="ppaction://hlinksldjump"/>
          </p:cNvPr>
          <p:cNvSpPr/>
          <p:nvPr/>
        </p:nvSpPr>
        <p:spPr>
          <a:xfrm>
            <a:off x="10045554" y="4293096"/>
            <a:ext cx="1584176" cy="2880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hlinkClick r:id="rId6" action="ppaction://hlinksldjump"/>
              </a:rPr>
              <a:t>ПОДРОБНЕЕ</a:t>
            </a:r>
            <a:endParaRPr lang="ru-RU" b="1" dirty="0"/>
          </a:p>
        </p:txBody>
      </p:sp>
      <p:sp>
        <p:nvSpPr>
          <p:cNvPr id="3" name="Управляющая кнопка: в начало 2">
            <a:hlinkClick r:id="rId7" action="ppaction://hlinksldjump" highlightClick="1"/>
          </p:cNvPr>
          <p:cNvSpPr/>
          <p:nvPr/>
        </p:nvSpPr>
        <p:spPr>
          <a:xfrm>
            <a:off x="11463672" y="5661248"/>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Picture 25"/>
          <p:cNvPicPr>
            <a:picLocks noChangeAspect="1" noChangeArrowheads="1"/>
          </p:cNvPicPr>
          <p:nvPr/>
        </p:nvPicPr>
        <p:blipFill>
          <a:blip r:embed="rId8" cstate="email"/>
          <a:srcRect/>
          <a:stretch>
            <a:fillRect/>
          </a:stretch>
        </p:blipFill>
        <p:spPr bwMode="auto">
          <a:xfrm>
            <a:off x="5065276" y="3257243"/>
            <a:ext cx="727851" cy="976321"/>
          </a:xfrm>
          <a:prstGeom prst="rect">
            <a:avLst/>
          </a:prstGeom>
          <a:noFill/>
          <a:ln w="9525">
            <a:noFill/>
            <a:miter lim="800000"/>
            <a:headEnd/>
            <a:tailEnd/>
          </a:ln>
          <a:effectLst/>
        </p:spPr>
      </p:pic>
    </p:spTree>
    <p:extLst>
      <p:ext uri="{BB962C8B-B14F-4D97-AF65-F5344CB8AC3E}">
        <p14:creationId xmlns:p14="http://schemas.microsoft.com/office/powerpoint/2010/main" val="13860574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31504" y="5373216"/>
            <a:ext cx="9865096" cy="1067644"/>
          </a:xfrm>
        </p:spPr>
        <p:txBody>
          <a:bodyPr/>
          <a:lstStyle/>
          <a:p>
            <a:r>
              <a:rPr lang="ru-RU" dirty="0" smtClean="0"/>
              <a:t>Семейство голубиные</a:t>
            </a:r>
            <a:endParaRPr lang="en-US" sz="2400" dirty="0"/>
          </a:p>
        </p:txBody>
      </p:sp>
      <p:sp>
        <p:nvSpPr>
          <p:cNvPr id="4" name="Пятиугольник 3"/>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5" name="Прямоугольник 4"/>
          <p:cNvSpPr/>
          <p:nvPr/>
        </p:nvSpPr>
        <p:spPr>
          <a:xfrm>
            <a:off x="551384" y="5445224"/>
            <a:ext cx="886781"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smtClean="0">
                <a:ln/>
                <a:solidFill>
                  <a:schemeClr val="accent3"/>
                </a:solidFill>
              </a:rPr>
              <a:t>1</a:t>
            </a:r>
            <a:r>
              <a:rPr lang="ru-RU" sz="5400" b="1" dirty="0" smtClean="0">
                <a:ln/>
                <a:solidFill>
                  <a:schemeClr val="accent3"/>
                </a:solidFill>
              </a:rPr>
              <a:t>2</a:t>
            </a:r>
            <a:endParaRPr lang="ru-RU" sz="5400" b="1" dirty="0">
              <a:ln/>
              <a:solidFill>
                <a:schemeClr val="accent3"/>
              </a:solidFill>
            </a:endParaRPr>
          </a:p>
        </p:txBody>
      </p:sp>
      <p:sp>
        <p:nvSpPr>
          <p:cNvPr id="10" name="Управляющая кнопка: назад 9">
            <a:hlinkClick r:id="" action="ppaction://hlinkshowjump?jump=lastslideviewed" highlightClick="1"/>
          </p:cNvPr>
          <p:cNvSpPr/>
          <p:nvPr/>
        </p:nvSpPr>
        <p:spPr>
          <a:xfrm>
            <a:off x="10848528" y="5661248"/>
            <a:ext cx="1080120" cy="86409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263352" y="260648"/>
            <a:ext cx="11521280" cy="4524315"/>
          </a:xfrm>
          <a:prstGeom prst="rect">
            <a:avLst/>
          </a:prstGeom>
          <a:solidFill>
            <a:schemeClr val="bg2"/>
          </a:solidFill>
        </p:spPr>
        <p:txBody>
          <a:bodyPr wrap="square">
            <a:spAutoFit/>
          </a:bodyPr>
          <a:lstStyle/>
          <a:p>
            <a:r>
              <a:rPr lang="ru-RU" sz="2400" b="1" dirty="0" smtClean="0"/>
              <a:t>Голуби</a:t>
            </a:r>
            <a:r>
              <a:rPr lang="ru-RU" sz="2400" dirty="0" smtClean="0"/>
              <a:t> - птицы с короткой шеей, маленькой головой и короткими четырехпалыми ногами. Клюв у </a:t>
            </a:r>
            <a:r>
              <a:rPr lang="ru-RU" sz="2400" b="1" dirty="0" smtClean="0"/>
              <a:t>голубиных</a:t>
            </a:r>
            <a:r>
              <a:rPr lang="ru-RU" sz="2400" dirty="0" smtClean="0"/>
              <a:t> тонкий и немного утолщен в передней части. Края </a:t>
            </a:r>
            <a:r>
              <a:rPr lang="ru-RU" sz="2400" dirty="0" err="1" smtClean="0"/>
              <a:t>подклювья</a:t>
            </a:r>
            <a:r>
              <a:rPr lang="ru-RU" sz="2400" dirty="0" smtClean="0"/>
              <a:t> и надклювья слегка загнуты внутрь. Основание клюва мягкое, а на конце клюв роговой, изогнутый, заканчивающийся небольшим крючком. </a:t>
            </a:r>
          </a:p>
          <a:p>
            <a:r>
              <a:rPr lang="ru-RU" sz="2400" dirty="0" smtClean="0"/>
              <a:t>Дикие </a:t>
            </a:r>
            <a:r>
              <a:rPr lang="ru-RU" sz="2400" b="1" dirty="0" smtClean="0"/>
              <a:t>голуби</a:t>
            </a:r>
            <a:r>
              <a:rPr lang="ru-RU" sz="2400" dirty="0" smtClean="0"/>
              <a:t> </a:t>
            </a:r>
            <a:r>
              <a:rPr lang="ru-RU" sz="2400" b="1" dirty="0" smtClean="0"/>
              <a:t>для</a:t>
            </a:r>
            <a:r>
              <a:rPr lang="ru-RU" sz="2400" dirty="0" smtClean="0"/>
              <a:t> своей жизнедеятельности выбирают участки, расположенные на берегах рек, в условиях прибрежных нагромождений скал или в горных ущельях. Особенно это актуально по отношению к тому, что </a:t>
            </a:r>
            <a:r>
              <a:rPr lang="ru-RU" sz="2400" b="1" dirty="0" smtClean="0"/>
              <a:t>голуби</a:t>
            </a:r>
            <a:r>
              <a:rPr lang="ru-RU" sz="2400" dirty="0" smtClean="0"/>
              <a:t> стараются обустроить для себя гнездо в труднодоступных местах. Этих птиц всегда привлекали сельхозугодия в качестве источника пропитания, поэтому отношения человека и этих птиц формировались на протяжении многих веков, хотя за столь длительный промежуток времени человек не стал любить этих птиц меньше. Эти птицы легко одомашниваются, поэтому человек всегда занимался  их приручением.</a:t>
            </a:r>
            <a:endParaRPr lang="ru-RU" sz="2400" dirty="0"/>
          </a:p>
        </p:txBody>
      </p:sp>
    </p:spTree>
    <p:extLst>
      <p:ext uri="{BB962C8B-B14F-4D97-AF65-F5344CB8AC3E}">
        <p14:creationId xmlns:p14="http://schemas.microsoft.com/office/powerpoint/2010/main" val="31214382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ый треугольник 10"/>
          <p:cNvSpPr/>
          <p:nvPr/>
        </p:nvSpPr>
        <p:spPr>
          <a:xfrm flipH="1">
            <a:off x="4655840" y="1484784"/>
            <a:ext cx="7536160" cy="5373216"/>
          </a:xfrm>
          <a:prstGeom prst="rtTriangle">
            <a:avLst/>
          </a:prstGeom>
          <a:solidFill>
            <a:srgbClr val="CAE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263352" y="152636"/>
            <a:ext cx="5857328" cy="2808312"/>
          </a:xfrm>
          <a:prstGeom prst="rect">
            <a:avLst/>
          </a:prstGeom>
          <a:solidFill>
            <a:schemeClr val="accent5">
              <a:lumMod val="20000"/>
              <a:lumOff val="80000"/>
              <a:alpha val="79000"/>
            </a:schemeClr>
          </a:solidFill>
          <a:ln>
            <a:solidFill>
              <a:srgbClr val="CAE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Прямоугольник 11"/>
          <p:cNvSpPr/>
          <p:nvPr/>
        </p:nvSpPr>
        <p:spPr>
          <a:xfrm>
            <a:off x="6240016" y="152636"/>
            <a:ext cx="5760640" cy="2808312"/>
          </a:xfrm>
          <a:prstGeom prst="rect">
            <a:avLst/>
          </a:prstGeom>
          <a:solidFill>
            <a:srgbClr val="99FF99">
              <a:alpha val="70000"/>
            </a:srgbClr>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263352" y="3212976"/>
            <a:ext cx="5857328" cy="2808312"/>
          </a:xfrm>
          <a:prstGeom prst="rect">
            <a:avLst/>
          </a:prstGeom>
          <a:solidFill>
            <a:schemeClr val="accent2">
              <a:lumMod val="20000"/>
              <a:lumOff val="80000"/>
              <a:alpha val="74000"/>
            </a:schemeClr>
          </a:solidFill>
          <a:ln>
            <a:solidFill>
              <a:srgbClr val="FB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2">
                  <a:lumMod val="20000"/>
                  <a:lumOff val="80000"/>
                </a:schemeClr>
              </a:solidFill>
            </a:endParaRPr>
          </a:p>
        </p:txBody>
      </p:sp>
      <p:sp>
        <p:nvSpPr>
          <p:cNvPr id="14" name="Прямоугольник 13"/>
          <p:cNvSpPr/>
          <p:nvPr/>
        </p:nvSpPr>
        <p:spPr>
          <a:xfrm>
            <a:off x="6240016" y="3196989"/>
            <a:ext cx="5760640" cy="2808312"/>
          </a:xfrm>
          <a:prstGeom prst="rect">
            <a:avLst/>
          </a:prstGeom>
          <a:solidFill>
            <a:srgbClr val="FFFFCC">
              <a:alpha val="69804"/>
            </a:srgbClr>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00"/>
              </a:solidFill>
            </a:endParaRPr>
          </a:p>
        </p:txBody>
      </p:sp>
      <p:sp>
        <p:nvSpPr>
          <p:cNvPr id="2" name="Title 1"/>
          <p:cNvSpPr>
            <a:spLocks noGrp="1"/>
          </p:cNvSpPr>
          <p:nvPr>
            <p:ph type="ctrTitle"/>
          </p:nvPr>
        </p:nvSpPr>
        <p:spPr>
          <a:xfrm>
            <a:off x="0" y="6021288"/>
            <a:ext cx="8434459" cy="836712"/>
          </a:xfrm>
        </p:spPr>
        <p:txBody>
          <a:bodyPr/>
          <a:lstStyle/>
          <a:p>
            <a:r>
              <a:rPr lang="ru-RU" dirty="0" smtClean="0"/>
              <a:t>Отряд </a:t>
            </a:r>
            <a:r>
              <a:rPr lang="ru-RU" dirty="0" err="1" smtClean="0"/>
              <a:t>соколообразные</a:t>
            </a:r>
            <a:endParaRPr lang="en-US" dirty="0"/>
          </a:p>
        </p:txBody>
      </p:sp>
      <p:sp>
        <p:nvSpPr>
          <p:cNvPr id="9" name="Подзаголовок 8"/>
          <p:cNvSpPr>
            <a:spLocks noGrp="1"/>
          </p:cNvSpPr>
          <p:nvPr>
            <p:ph type="subTitle" idx="1"/>
          </p:nvPr>
        </p:nvSpPr>
        <p:spPr>
          <a:xfrm>
            <a:off x="6857199" y="6024145"/>
            <a:ext cx="2290384" cy="830997"/>
          </a:xfrm>
        </p:spPr>
        <p:txBody>
          <a:bodyPr/>
          <a:lstStyle/>
          <a:p>
            <a:pPr>
              <a:lnSpc>
                <a:spcPct val="100000"/>
              </a:lnSpc>
              <a:spcBef>
                <a:spcPts val="0"/>
              </a:spcBef>
            </a:pPr>
            <a:r>
              <a:rPr lang="ru-RU" sz="2400" dirty="0" smtClean="0"/>
              <a:t>Семейство </a:t>
            </a:r>
          </a:p>
          <a:p>
            <a:pPr>
              <a:lnSpc>
                <a:spcPct val="100000"/>
              </a:lnSpc>
              <a:spcBef>
                <a:spcPts val="0"/>
              </a:spcBef>
            </a:pPr>
            <a:r>
              <a:rPr lang="ru-RU" sz="2400" dirty="0" smtClean="0"/>
              <a:t>Ястребиные</a:t>
            </a:r>
            <a:endParaRPr lang="ru-RU" sz="2400" dirty="0"/>
          </a:p>
        </p:txBody>
      </p:sp>
      <p:pic>
        <p:nvPicPr>
          <p:cNvPr id="9218" name="Picture 2" descr="https://fareastru.birds.watch/taxons/148/fronpic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9586" y="332656"/>
            <a:ext cx="3311961" cy="2483971"/>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74373" y="2219762"/>
            <a:ext cx="1895872" cy="584775"/>
          </a:xfrm>
          <a:prstGeom prst="rect">
            <a:avLst/>
          </a:prstGeom>
        </p:spPr>
        <p:txBody>
          <a:bodyPr wrap="square">
            <a:spAutoFit/>
          </a:bodyPr>
          <a:lstStyle/>
          <a:p>
            <a:r>
              <a:rPr lang="ru-RU" b="1" dirty="0">
                <a:solidFill>
                  <a:srgbClr val="000000"/>
                </a:solidFill>
                <a:latin typeface="GOTHIC"/>
              </a:rPr>
              <a:t>Перепелятник</a:t>
            </a:r>
          </a:p>
          <a:p>
            <a:r>
              <a:rPr lang="en-US" sz="1400" b="1" dirty="0">
                <a:solidFill>
                  <a:srgbClr val="8794BA"/>
                </a:solidFill>
                <a:latin typeface="GOTHIC"/>
              </a:rPr>
              <a:t>Accipiter nisus</a:t>
            </a:r>
            <a:endParaRPr lang="en-US" sz="1400" b="1" i="0" dirty="0">
              <a:solidFill>
                <a:srgbClr val="8794BA"/>
              </a:solidFill>
              <a:effectLst/>
              <a:latin typeface="GOTHIC"/>
            </a:endParaRPr>
          </a:p>
        </p:txBody>
      </p:sp>
      <p:pic>
        <p:nvPicPr>
          <p:cNvPr id="9220" name="Picture 4" descr="https://fareastru.birds.watch/taxons/149/fronpic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62122" y="339369"/>
            <a:ext cx="3286891" cy="2465168"/>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6289536" y="2236214"/>
            <a:ext cx="2111896" cy="584775"/>
          </a:xfrm>
          <a:prstGeom prst="rect">
            <a:avLst/>
          </a:prstGeom>
        </p:spPr>
        <p:txBody>
          <a:bodyPr wrap="square">
            <a:spAutoFit/>
          </a:bodyPr>
          <a:lstStyle/>
          <a:p>
            <a:r>
              <a:rPr lang="ru-RU" b="1" dirty="0">
                <a:solidFill>
                  <a:srgbClr val="000000"/>
                </a:solidFill>
                <a:latin typeface="GOTHIC"/>
              </a:rPr>
              <a:t>Тетеревятник</a:t>
            </a:r>
          </a:p>
          <a:p>
            <a:r>
              <a:rPr lang="en-US" sz="1400" b="1" dirty="0">
                <a:solidFill>
                  <a:srgbClr val="8794BA"/>
                </a:solidFill>
                <a:latin typeface="GOTHIC"/>
              </a:rPr>
              <a:t>Accipiter </a:t>
            </a:r>
            <a:r>
              <a:rPr lang="en-US" sz="1400" b="1" dirty="0" err="1">
                <a:solidFill>
                  <a:srgbClr val="8794BA"/>
                </a:solidFill>
                <a:latin typeface="GOTHIC"/>
              </a:rPr>
              <a:t>gentilis</a:t>
            </a:r>
            <a:endParaRPr lang="en-US" sz="1400" b="1" i="0" dirty="0">
              <a:solidFill>
                <a:srgbClr val="8794BA"/>
              </a:solidFill>
              <a:effectLst/>
              <a:latin typeface="GOTHIC"/>
            </a:endParaRPr>
          </a:p>
        </p:txBody>
      </p:sp>
      <p:pic>
        <p:nvPicPr>
          <p:cNvPr id="9222" name="Picture 6" descr="https://fareastru.birds.watch/taxons/153/fronpic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64382" y="3311857"/>
            <a:ext cx="3404026" cy="2553020"/>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16" name="Прямоугольник 15"/>
          <p:cNvSpPr/>
          <p:nvPr/>
        </p:nvSpPr>
        <p:spPr>
          <a:xfrm>
            <a:off x="9873499" y="4928937"/>
            <a:ext cx="1751856" cy="584775"/>
          </a:xfrm>
          <a:prstGeom prst="rect">
            <a:avLst/>
          </a:prstGeom>
        </p:spPr>
        <p:txBody>
          <a:bodyPr wrap="square">
            <a:spAutoFit/>
          </a:bodyPr>
          <a:lstStyle/>
          <a:p>
            <a:r>
              <a:rPr lang="ru-RU" b="1" dirty="0">
                <a:solidFill>
                  <a:srgbClr val="000000"/>
                </a:solidFill>
                <a:latin typeface="GOTHIC"/>
              </a:rPr>
              <a:t>Зимняк</a:t>
            </a:r>
          </a:p>
          <a:p>
            <a:r>
              <a:rPr lang="en-US" sz="1400" b="1" dirty="0" err="1">
                <a:solidFill>
                  <a:srgbClr val="8794BA"/>
                </a:solidFill>
                <a:latin typeface="GOTHIC"/>
              </a:rPr>
              <a:t>Buteo</a:t>
            </a:r>
            <a:r>
              <a:rPr lang="en-US" sz="1400" b="1" dirty="0">
                <a:solidFill>
                  <a:srgbClr val="8794BA"/>
                </a:solidFill>
                <a:latin typeface="GOTHIC"/>
              </a:rPr>
              <a:t> </a:t>
            </a:r>
            <a:r>
              <a:rPr lang="en-US" sz="1400" b="1" dirty="0" err="1">
                <a:solidFill>
                  <a:srgbClr val="8794BA"/>
                </a:solidFill>
                <a:latin typeface="GOTHIC"/>
              </a:rPr>
              <a:t>lagopus</a:t>
            </a:r>
            <a:endParaRPr lang="en-US" sz="1400" b="1" i="0" dirty="0">
              <a:solidFill>
                <a:srgbClr val="8794BA"/>
              </a:solidFill>
              <a:effectLst/>
              <a:latin typeface="GOTHIC"/>
            </a:endParaRPr>
          </a:p>
        </p:txBody>
      </p:sp>
      <p:pic>
        <p:nvPicPr>
          <p:cNvPr id="9224" name="Picture 8" descr="https://fareastru.birds.watch/taxons/151/fronpic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0137" y="3388591"/>
            <a:ext cx="3351607" cy="2513706"/>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17" name="Прямоугольник 16"/>
          <p:cNvSpPr/>
          <p:nvPr/>
        </p:nvSpPr>
        <p:spPr>
          <a:xfrm>
            <a:off x="3942716" y="5347908"/>
            <a:ext cx="1535832" cy="584775"/>
          </a:xfrm>
          <a:prstGeom prst="rect">
            <a:avLst/>
          </a:prstGeom>
        </p:spPr>
        <p:txBody>
          <a:bodyPr wrap="square">
            <a:spAutoFit/>
          </a:bodyPr>
          <a:lstStyle/>
          <a:p>
            <a:r>
              <a:rPr lang="ru-RU" b="1" dirty="0">
                <a:solidFill>
                  <a:srgbClr val="000000"/>
                </a:solidFill>
                <a:latin typeface="GOTHIC"/>
              </a:rPr>
              <a:t>Канюк</a:t>
            </a:r>
          </a:p>
          <a:p>
            <a:r>
              <a:rPr lang="en-US" sz="1400" b="1" dirty="0" err="1">
                <a:solidFill>
                  <a:srgbClr val="8794BA"/>
                </a:solidFill>
                <a:latin typeface="GOTHIC"/>
              </a:rPr>
              <a:t>Buteo</a:t>
            </a:r>
            <a:r>
              <a:rPr lang="en-US" sz="1400" b="1" dirty="0">
                <a:solidFill>
                  <a:srgbClr val="8794BA"/>
                </a:solidFill>
                <a:latin typeface="GOTHIC"/>
              </a:rPr>
              <a:t> </a:t>
            </a:r>
            <a:r>
              <a:rPr lang="en-US" sz="1400" b="1" dirty="0" err="1">
                <a:solidFill>
                  <a:srgbClr val="8794BA"/>
                </a:solidFill>
                <a:latin typeface="GOTHIC"/>
              </a:rPr>
              <a:t>buteo</a:t>
            </a:r>
            <a:endParaRPr lang="en-US" sz="1400" b="1" i="0" dirty="0">
              <a:solidFill>
                <a:srgbClr val="8794BA"/>
              </a:solidFill>
              <a:effectLst/>
              <a:latin typeface="GOTHIC"/>
            </a:endParaRPr>
          </a:p>
        </p:txBody>
      </p:sp>
      <p:sp>
        <p:nvSpPr>
          <p:cNvPr id="21" name="Управляющая кнопка: назад 20">
            <a:hlinkClick r:id="" action="ppaction://hlinkshowjump?jump=lastslideviewed" highlightClick="1"/>
          </p:cNvPr>
          <p:cNvSpPr/>
          <p:nvPr/>
        </p:nvSpPr>
        <p:spPr>
          <a:xfrm>
            <a:off x="10056440" y="6237312"/>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Управляющая кнопка: далее 21">
            <a:hlinkClick r:id="" action="ppaction://hlinkshowjump?jump=nextslide" highlightClick="1"/>
          </p:cNvPr>
          <p:cNvSpPr/>
          <p:nvPr/>
        </p:nvSpPr>
        <p:spPr>
          <a:xfrm>
            <a:off x="10704512" y="6237312"/>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Управляющая кнопка: домой 22">
            <a:hlinkClick r:id="" action="ppaction://hlinkshowjump?jump=firstslide" highlightClick="1"/>
          </p:cNvPr>
          <p:cNvSpPr/>
          <p:nvPr/>
        </p:nvSpPr>
        <p:spPr>
          <a:xfrm>
            <a:off x="11463672" y="6129300"/>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Управляющая кнопка: в начало 19">
            <a:hlinkClick r:id="rId9" action="ppaction://hlinksldjump" highlightClick="1"/>
          </p:cNvPr>
          <p:cNvSpPr/>
          <p:nvPr/>
        </p:nvSpPr>
        <p:spPr>
          <a:xfrm>
            <a:off x="11463672" y="5661248"/>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TextBox 23"/>
          <p:cNvSpPr txBox="1"/>
          <p:nvPr/>
        </p:nvSpPr>
        <p:spPr>
          <a:xfrm>
            <a:off x="1345868" y="298579"/>
            <a:ext cx="790601" cy="400110"/>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Редкий </a:t>
            </a:r>
          </a:p>
        </p:txBody>
      </p:sp>
      <p:sp>
        <p:nvSpPr>
          <p:cNvPr id="25" name="TextBox 24"/>
          <p:cNvSpPr txBox="1"/>
          <p:nvPr/>
        </p:nvSpPr>
        <p:spPr>
          <a:xfrm>
            <a:off x="6348019" y="308592"/>
            <a:ext cx="1338828" cy="553998"/>
          </a:xfrm>
          <a:prstGeom prst="rect">
            <a:avLst/>
          </a:prstGeom>
          <a:noFill/>
        </p:spPr>
        <p:txBody>
          <a:bodyPr wrap="none" rtlCol="0">
            <a:spAutoFit/>
          </a:bodyPr>
          <a:lstStyle/>
          <a:p>
            <a:r>
              <a:rPr lang="ru-RU" sz="1000" dirty="0" smtClean="0">
                <a:solidFill>
                  <a:schemeClr val="accent1">
                    <a:lumMod val="75000"/>
                  </a:schemeClr>
                </a:solidFill>
              </a:rPr>
              <a:t>Частично зимующий </a:t>
            </a:r>
          </a:p>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Редкий </a:t>
            </a:r>
          </a:p>
        </p:txBody>
      </p:sp>
      <p:sp>
        <p:nvSpPr>
          <p:cNvPr id="26" name="TextBox 25"/>
          <p:cNvSpPr txBox="1"/>
          <p:nvPr/>
        </p:nvSpPr>
        <p:spPr>
          <a:xfrm>
            <a:off x="3843952" y="3367699"/>
            <a:ext cx="790601" cy="400110"/>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Редкий </a:t>
            </a:r>
          </a:p>
        </p:txBody>
      </p:sp>
      <p:sp>
        <p:nvSpPr>
          <p:cNvPr id="27" name="TextBox 26"/>
          <p:cNvSpPr txBox="1"/>
          <p:nvPr/>
        </p:nvSpPr>
        <p:spPr>
          <a:xfrm>
            <a:off x="9896228" y="3313683"/>
            <a:ext cx="814647" cy="400110"/>
          </a:xfrm>
          <a:prstGeom prst="rect">
            <a:avLst/>
          </a:prstGeom>
          <a:noFill/>
        </p:spPr>
        <p:txBody>
          <a:bodyPr wrap="none" rtlCol="0">
            <a:spAutoFit/>
          </a:bodyPr>
          <a:lstStyle/>
          <a:p>
            <a:r>
              <a:rPr lang="ru-RU" sz="1000" dirty="0" smtClean="0">
                <a:solidFill>
                  <a:schemeClr val="accent1">
                    <a:lumMod val="75000"/>
                  </a:schemeClr>
                </a:solidFill>
              </a:rPr>
              <a:t>Зимующий </a:t>
            </a:r>
          </a:p>
          <a:p>
            <a:r>
              <a:rPr lang="ru-RU" sz="1000" dirty="0" smtClean="0">
                <a:solidFill>
                  <a:schemeClr val="accent1">
                    <a:lumMod val="75000"/>
                  </a:schemeClr>
                </a:solidFill>
              </a:rPr>
              <a:t>Редкий </a:t>
            </a:r>
          </a:p>
        </p:txBody>
      </p:sp>
      <p:pic>
        <p:nvPicPr>
          <p:cNvPr id="4" name="zvuk-jastreb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378997" y="1250899"/>
            <a:ext cx="609600" cy="609600"/>
          </a:xfrm>
          <a:prstGeom prst="rect">
            <a:avLst/>
          </a:prstGeom>
        </p:spPr>
      </p:pic>
    </p:spTree>
    <p:extLst>
      <p:ext uri="{BB962C8B-B14F-4D97-AF65-F5344CB8AC3E}">
        <p14:creationId xmlns:p14="http://schemas.microsoft.com/office/powerpoint/2010/main" val="26302321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7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ый треугольник 10"/>
          <p:cNvSpPr/>
          <p:nvPr/>
        </p:nvSpPr>
        <p:spPr>
          <a:xfrm flipH="1">
            <a:off x="4655840" y="1484784"/>
            <a:ext cx="7536160" cy="5373216"/>
          </a:xfrm>
          <a:prstGeom prst="rtTriangle">
            <a:avLst/>
          </a:prstGeom>
          <a:solidFill>
            <a:srgbClr val="CAE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263352" y="152636"/>
            <a:ext cx="5857328" cy="2808312"/>
          </a:xfrm>
          <a:prstGeom prst="rect">
            <a:avLst/>
          </a:prstGeom>
          <a:solidFill>
            <a:schemeClr val="accent5">
              <a:lumMod val="20000"/>
              <a:lumOff val="80000"/>
              <a:alpha val="79000"/>
            </a:schemeClr>
          </a:solidFill>
          <a:ln>
            <a:solidFill>
              <a:srgbClr val="CAE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6240016" y="152636"/>
            <a:ext cx="5760640" cy="2808312"/>
          </a:xfrm>
          <a:prstGeom prst="rect">
            <a:avLst/>
          </a:prstGeom>
          <a:solidFill>
            <a:srgbClr val="99FF99">
              <a:alpha val="70000"/>
            </a:srgbClr>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263352" y="3212976"/>
            <a:ext cx="5857328" cy="2808312"/>
          </a:xfrm>
          <a:prstGeom prst="rect">
            <a:avLst/>
          </a:prstGeom>
          <a:solidFill>
            <a:schemeClr val="accent2">
              <a:lumMod val="20000"/>
              <a:lumOff val="80000"/>
              <a:alpha val="74000"/>
            </a:schemeClr>
          </a:solidFill>
          <a:ln>
            <a:solidFill>
              <a:srgbClr val="FB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2">
                  <a:lumMod val="20000"/>
                  <a:lumOff val="80000"/>
                </a:schemeClr>
              </a:solidFill>
            </a:endParaRPr>
          </a:p>
        </p:txBody>
      </p:sp>
      <p:sp>
        <p:nvSpPr>
          <p:cNvPr id="14" name="Прямоугольник 13"/>
          <p:cNvSpPr/>
          <p:nvPr/>
        </p:nvSpPr>
        <p:spPr>
          <a:xfrm>
            <a:off x="6240016" y="3196989"/>
            <a:ext cx="5760640" cy="2808312"/>
          </a:xfrm>
          <a:prstGeom prst="rect">
            <a:avLst/>
          </a:prstGeom>
          <a:solidFill>
            <a:srgbClr val="FFFFCC">
              <a:alpha val="69804"/>
            </a:srgbClr>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00"/>
              </a:solidFill>
            </a:endParaRPr>
          </a:p>
        </p:txBody>
      </p:sp>
      <p:sp>
        <p:nvSpPr>
          <p:cNvPr id="2" name="Title 1"/>
          <p:cNvSpPr>
            <a:spLocks noGrp="1"/>
          </p:cNvSpPr>
          <p:nvPr>
            <p:ph type="ctrTitle"/>
          </p:nvPr>
        </p:nvSpPr>
        <p:spPr>
          <a:xfrm>
            <a:off x="0" y="6021288"/>
            <a:ext cx="8434459" cy="836712"/>
          </a:xfrm>
        </p:spPr>
        <p:txBody>
          <a:bodyPr/>
          <a:lstStyle/>
          <a:p>
            <a:r>
              <a:rPr lang="ru-RU" dirty="0" smtClean="0"/>
              <a:t>Отряд </a:t>
            </a:r>
            <a:r>
              <a:rPr lang="ru-RU" dirty="0" err="1" smtClean="0"/>
              <a:t>соколообразные</a:t>
            </a:r>
            <a:endParaRPr lang="en-US" dirty="0"/>
          </a:p>
        </p:txBody>
      </p:sp>
      <p:sp>
        <p:nvSpPr>
          <p:cNvPr id="9" name="Подзаголовок 8"/>
          <p:cNvSpPr>
            <a:spLocks noGrp="1"/>
          </p:cNvSpPr>
          <p:nvPr>
            <p:ph type="subTitle" idx="1"/>
          </p:nvPr>
        </p:nvSpPr>
        <p:spPr>
          <a:xfrm>
            <a:off x="7301457" y="5922705"/>
            <a:ext cx="2110986" cy="830997"/>
          </a:xfrm>
        </p:spPr>
        <p:txBody>
          <a:bodyPr/>
          <a:lstStyle/>
          <a:p>
            <a:pPr>
              <a:lnSpc>
                <a:spcPct val="100000"/>
              </a:lnSpc>
              <a:spcBef>
                <a:spcPts val="0"/>
              </a:spcBef>
            </a:pPr>
            <a:r>
              <a:rPr lang="ru-RU" sz="2400" dirty="0" smtClean="0"/>
              <a:t>Семейство </a:t>
            </a:r>
          </a:p>
          <a:p>
            <a:pPr>
              <a:lnSpc>
                <a:spcPct val="100000"/>
              </a:lnSpc>
              <a:spcBef>
                <a:spcPts val="0"/>
              </a:spcBef>
            </a:pPr>
            <a:r>
              <a:rPr lang="ru-RU" sz="2400" dirty="0" smtClean="0"/>
              <a:t>Соколиные</a:t>
            </a:r>
            <a:endParaRPr lang="ru-RU" sz="2400" dirty="0"/>
          </a:p>
        </p:txBody>
      </p:sp>
      <p:pic>
        <p:nvPicPr>
          <p:cNvPr id="10242" name="Picture 2" descr="https://fareastru.birds.watch/taxons/127/fronpic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376" y="283238"/>
            <a:ext cx="3330253" cy="2497690"/>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809629" y="204800"/>
            <a:ext cx="2111896" cy="584775"/>
          </a:xfrm>
          <a:prstGeom prst="rect">
            <a:avLst/>
          </a:prstGeom>
        </p:spPr>
        <p:txBody>
          <a:bodyPr wrap="square">
            <a:spAutoFit/>
          </a:bodyPr>
          <a:lstStyle/>
          <a:p>
            <a:r>
              <a:rPr lang="ru-RU" b="1" dirty="0">
                <a:solidFill>
                  <a:srgbClr val="000000"/>
                </a:solidFill>
                <a:latin typeface="GOTHIC"/>
              </a:rPr>
              <a:t>Пустельга</a:t>
            </a:r>
          </a:p>
          <a:p>
            <a:r>
              <a:rPr lang="en-US" sz="1400" b="1" dirty="0">
                <a:solidFill>
                  <a:srgbClr val="8794BA"/>
                </a:solidFill>
                <a:latin typeface="GOTHIC"/>
              </a:rPr>
              <a:t>Falco </a:t>
            </a:r>
            <a:r>
              <a:rPr lang="en-US" sz="1400" b="1" dirty="0" err="1">
                <a:solidFill>
                  <a:srgbClr val="8794BA"/>
                </a:solidFill>
                <a:latin typeface="GOTHIC"/>
              </a:rPr>
              <a:t>tinnunculus</a:t>
            </a:r>
            <a:endParaRPr lang="en-US" sz="1400" b="1" i="0" dirty="0">
              <a:solidFill>
                <a:srgbClr val="8794BA"/>
              </a:solidFill>
              <a:effectLst/>
              <a:latin typeface="GOTHIC"/>
            </a:endParaRPr>
          </a:p>
        </p:txBody>
      </p:sp>
      <p:pic>
        <p:nvPicPr>
          <p:cNvPr id="10244" name="Picture 4" descr="https://fareastru.birds.watch/taxons/128/fronpic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6039" y="284368"/>
            <a:ext cx="3328747" cy="2496560"/>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9816752" y="251937"/>
            <a:ext cx="2183904" cy="584775"/>
          </a:xfrm>
          <a:prstGeom prst="rect">
            <a:avLst/>
          </a:prstGeom>
        </p:spPr>
        <p:txBody>
          <a:bodyPr wrap="square">
            <a:spAutoFit/>
          </a:bodyPr>
          <a:lstStyle/>
          <a:p>
            <a:r>
              <a:rPr lang="ru-RU" b="1" dirty="0">
                <a:solidFill>
                  <a:srgbClr val="000000"/>
                </a:solidFill>
                <a:latin typeface="GOTHIC"/>
              </a:rPr>
              <a:t>Амурский кобчик</a:t>
            </a:r>
          </a:p>
          <a:p>
            <a:r>
              <a:rPr lang="en-US" sz="1400" b="1" dirty="0">
                <a:solidFill>
                  <a:srgbClr val="8794BA"/>
                </a:solidFill>
                <a:latin typeface="GOTHIC"/>
              </a:rPr>
              <a:t>Falco </a:t>
            </a:r>
            <a:r>
              <a:rPr lang="en-US" sz="1400" b="1" dirty="0" err="1">
                <a:solidFill>
                  <a:srgbClr val="8794BA"/>
                </a:solidFill>
                <a:latin typeface="GOTHIC"/>
              </a:rPr>
              <a:t>amurensis</a:t>
            </a:r>
            <a:endParaRPr lang="en-US" sz="1400" b="1" i="0" dirty="0">
              <a:solidFill>
                <a:srgbClr val="8794BA"/>
              </a:solidFill>
              <a:effectLst/>
              <a:latin typeface="GOTHIC"/>
            </a:endParaRPr>
          </a:p>
        </p:txBody>
      </p:sp>
      <p:pic>
        <p:nvPicPr>
          <p:cNvPr id="10246" name="Picture 6" descr="https://fareastru.birds.watch/taxons/130/fronpic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376" y="3396569"/>
            <a:ext cx="3338384" cy="2503788"/>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3937096" y="3316632"/>
            <a:ext cx="1607840" cy="584775"/>
          </a:xfrm>
          <a:prstGeom prst="rect">
            <a:avLst/>
          </a:prstGeom>
        </p:spPr>
        <p:txBody>
          <a:bodyPr wrap="square">
            <a:spAutoFit/>
          </a:bodyPr>
          <a:lstStyle/>
          <a:p>
            <a:r>
              <a:rPr lang="ru-RU" b="1" dirty="0">
                <a:solidFill>
                  <a:srgbClr val="000000"/>
                </a:solidFill>
                <a:latin typeface="GOTHIC"/>
              </a:rPr>
              <a:t>Чеглок</a:t>
            </a:r>
          </a:p>
          <a:p>
            <a:r>
              <a:rPr lang="en-US" sz="1400" b="1" dirty="0">
                <a:solidFill>
                  <a:srgbClr val="8794BA"/>
                </a:solidFill>
                <a:latin typeface="GOTHIC"/>
              </a:rPr>
              <a:t>Falco </a:t>
            </a:r>
            <a:r>
              <a:rPr lang="en-US" sz="1400" b="1" dirty="0" err="1">
                <a:solidFill>
                  <a:srgbClr val="8794BA"/>
                </a:solidFill>
                <a:latin typeface="GOTHIC"/>
              </a:rPr>
              <a:t>subbuteo</a:t>
            </a:r>
            <a:endParaRPr lang="en-US" sz="1400" b="1" i="0" dirty="0">
              <a:solidFill>
                <a:srgbClr val="8794BA"/>
              </a:solidFill>
              <a:effectLst/>
              <a:latin typeface="GOTHIC"/>
            </a:endParaRPr>
          </a:p>
        </p:txBody>
      </p:sp>
      <p:pic>
        <p:nvPicPr>
          <p:cNvPr id="10248" name="Picture 8" descr="https://fareastru.birds.watch/taxons/129/fronpic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56039" y="3320930"/>
            <a:ext cx="3328747" cy="2496560"/>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9794424" y="3285853"/>
            <a:ext cx="2255912" cy="584775"/>
          </a:xfrm>
          <a:prstGeom prst="rect">
            <a:avLst/>
          </a:prstGeom>
        </p:spPr>
        <p:txBody>
          <a:bodyPr wrap="square">
            <a:spAutoFit/>
          </a:bodyPr>
          <a:lstStyle/>
          <a:p>
            <a:r>
              <a:rPr lang="ru-RU" b="1" dirty="0" err="1">
                <a:solidFill>
                  <a:srgbClr val="000000"/>
                </a:solidFill>
                <a:latin typeface="GOTHIC"/>
              </a:rPr>
              <a:t>Дербник</a:t>
            </a:r>
            <a:endParaRPr lang="ru-RU" b="1" dirty="0">
              <a:solidFill>
                <a:srgbClr val="000000"/>
              </a:solidFill>
              <a:latin typeface="GOTHIC"/>
            </a:endParaRPr>
          </a:p>
          <a:p>
            <a:r>
              <a:rPr lang="en-US" sz="1400" b="1" dirty="0">
                <a:solidFill>
                  <a:srgbClr val="8794BA"/>
                </a:solidFill>
                <a:latin typeface="GOTHIC"/>
              </a:rPr>
              <a:t>Falco </a:t>
            </a:r>
            <a:r>
              <a:rPr lang="en-US" sz="1400" b="1" dirty="0" err="1">
                <a:solidFill>
                  <a:srgbClr val="8794BA"/>
                </a:solidFill>
                <a:latin typeface="GOTHIC"/>
              </a:rPr>
              <a:t>columbarius</a:t>
            </a:r>
            <a:endParaRPr lang="en-US" sz="1400" b="1" i="0" dirty="0">
              <a:solidFill>
                <a:srgbClr val="8794BA"/>
              </a:solidFill>
              <a:effectLst/>
              <a:latin typeface="GOTHIC"/>
            </a:endParaRPr>
          </a:p>
        </p:txBody>
      </p:sp>
      <p:sp>
        <p:nvSpPr>
          <p:cNvPr id="21" name="Управляющая кнопка: назад 20">
            <a:hlinkClick r:id="" action="ppaction://hlinkshowjump?jump=lastslideviewed" highlightClick="1"/>
          </p:cNvPr>
          <p:cNvSpPr/>
          <p:nvPr/>
        </p:nvSpPr>
        <p:spPr>
          <a:xfrm>
            <a:off x="10056440" y="6237312"/>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Управляющая кнопка: далее 21">
            <a:hlinkClick r:id="" action="ppaction://hlinkshowjump?jump=nextslide" highlightClick="1"/>
          </p:cNvPr>
          <p:cNvSpPr/>
          <p:nvPr/>
        </p:nvSpPr>
        <p:spPr>
          <a:xfrm>
            <a:off x="10704512" y="6237312"/>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Управляющая кнопка: домой 22">
            <a:hlinkClick r:id="" action="ppaction://hlinkshowjump?jump=firstslide" highlightClick="1"/>
          </p:cNvPr>
          <p:cNvSpPr/>
          <p:nvPr/>
        </p:nvSpPr>
        <p:spPr>
          <a:xfrm>
            <a:off x="11463672" y="6129300"/>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Управляющая кнопка: в начало 19">
            <a:hlinkClick r:id="rId7" action="ppaction://hlinksldjump" highlightClick="1"/>
          </p:cNvPr>
          <p:cNvSpPr/>
          <p:nvPr/>
        </p:nvSpPr>
        <p:spPr>
          <a:xfrm>
            <a:off x="11463672" y="5661248"/>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TextBox 23"/>
          <p:cNvSpPr txBox="1"/>
          <p:nvPr/>
        </p:nvSpPr>
        <p:spPr>
          <a:xfrm>
            <a:off x="3817760" y="781424"/>
            <a:ext cx="736099" cy="400110"/>
          </a:xfrm>
          <a:prstGeom prst="rect">
            <a:avLst/>
          </a:prstGeom>
          <a:noFill/>
        </p:spPr>
        <p:txBody>
          <a:bodyPr wrap="none" rtlCol="0">
            <a:spAutoFit/>
          </a:bodyPr>
          <a:lstStyle/>
          <a:p>
            <a:r>
              <a:rPr lang="ru-RU" sz="1000" dirty="0" smtClean="0">
                <a:solidFill>
                  <a:schemeClr val="accent1">
                    <a:lumMod val="75000"/>
                  </a:schemeClr>
                </a:solidFill>
              </a:rPr>
              <a:t>Оседлый </a:t>
            </a:r>
          </a:p>
          <a:p>
            <a:r>
              <a:rPr lang="ru-RU" sz="1000" dirty="0" smtClean="0">
                <a:solidFill>
                  <a:schemeClr val="accent1">
                    <a:lumMod val="75000"/>
                  </a:schemeClr>
                </a:solidFill>
              </a:rPr>
              <a:t>Обычный </a:t>
            </a:r>
          </a:p>
        </p:txBody>
      </p:sp>
      <p:sp>
        <p:nvSpPr>
          <p:cNvPr id="25" name="TextBox 24"/>
          <p:cNvSpPr txBox="1"/>
          <p:nvPr/>
        </p:nvSpPr>
        <p:spPr>
          <a:xfrm>
            <a:off x="9896228" y="873029"/>
            <a:ext cx="790601" cy="400110"/>
          </a:xfrm>
          <a:prstGeom prst="rect">
            <a:avLst/>
          </a:prstGeom>
          <a:noFill/>
        </p:spPr>
        <p:txBody>
          <a:bodyPr wrap="none" rtlCol="0">
            <a:spAutoFit/>
          </a:bodyPr>
          <a:lstStyle/>
          <a:p>
            <a:r>
              <a:rPr lang="ru-RU" sz="1000" dirty="0" err="1" smtClean="0">
                <a:solidFill>
                  <a:schemeClr val="accent1">
                    <a:lumMod val="75000"/>
                  </a:schemeClr>
                </a:solidFill>
              </a:rPr>
              <a:t>Летующий</a:t>
            </a:r>
            <a:r>
              <a:rPr lang="ru-RU" sz="1000" dirty="0" smtClean="0">
                <a:solidFill>
                  <a:schemeClr val="accent1">
                    <a:lumMod val="75000"/>
                  </a:schemeClr>
                </a:solidFill>
              </a:rPr>
              <a:t> </a:t>
            </a:r>
          </a:p>
          <a:p>
            <a:r>
              <a:rPr lang="ru-RU" sz="1000" dirty="0" smtClean="0">
                <a:solidFill>
                  <a:schemeClr val="accent1">
                    <a:lumMod val="75000"/>
                  </a:schemeClr>
                </a:solidFill>
              </a:rPr>
              <a:t>Редкий </a:t>
            </a:r>
          </a:p>
        </p:txBody>
      </p:sp>
      <p:sp>
        <p:nvSpPr>
          <p:cNvPr id="26" name="TextBox 25"/>
          <p:cNvSpPr txBox="1"/>
          <p:nvPr/>
        </p:nvSpPr>
        <p:spPr>
          <a:xfrm>
            <a:off x="3861071" y="3862657"/>
            <a:ext cx="790601" cy="707886"/>
          </a:xfrm>
          <a:prstGeom prst="rect">
            <a:avLst/>
          </a:prstGeom>
          <a:noFill/>
        </p:spPr>
        <p:txBody>
          <a:bodyPr wrap="none" rtlCol="0">
            <a:spAutoFit/>
          </a:bodyPr>
          <a:lstStyle/>
          <a:p>
            <a:r>
              <a:rPr lang="ru-RU" sz="1000" dirty="0" err="1" smtClean="0">
                <a:solidFill>
                  <a:schemeClr val="accent1">
                    <a:lumMod val="75000"/>
                  </a:schemeClr>
                </a:solidFill>
              </a:rPr>
              <a:t>Летующий</a:t>
            </a:r>
            <a:endParaRPr lang="ru-RU" sz="1000" dirty="0" smtClean="0">
              <a:solidFill>
                <a:schemeClr val="accent1">
                  <a:lumMod val="75000"/>
                </a:schemeClr>
              </a:solidFill>
            </a:endParaRPr>
          </a:p>
          <a:p>
            <a:r>
              <a:rPr lang="ru-RU" sz="1000" dirty="0" smtClean="0">
                <a:solidFill>
                  <a:schemeClr val="accent1">
                    <a:lumMod val="75000"/>
                  </a:schemeClr>
                </a:solidFill>
              </a:rPr>
              <a:t>Редкий </a:t>
            </a:r>
            <a:endParaRPr lang="ru-RU" sz="1000" dirty="0">
              <a:solidFill>
                <a:schemeClr val="accent1">
                  <a:lumMod val="75000"/>
                </a:schemeClr>
              </a:solidFill>
            </a:endParaRPr>
          </a:p>
          <a:p>
            <a:r>
              <a:rPr lang="ru-RU" sz="1000" dirty="0" smtClean="0">
                <a:solidFill>
                  <a:schemeClr val="accent1">
                    <a:lumMod val="75000"/>
                  </a:schemeClr>
                </a:solidFill>
              </a:rPr>
              <a:t> </a:t>
            </a:r>
            <a:endParaRPr lang="ru-RU" sz="1000" dirty="0">
              <a:solidFill>
                <a:schemeClr val="accent1">
                  <a:lumMod val="75000"/>
                </a:schemeClr>
              </a:solidFill>
            </a:endParaRPr>
          </a:p>
          <a:p>
            <a:endParaRPr lang="ru-RU" sz="1000" dirty="0" smtClean="0">
              <a:solidFill>
                <a:schemeClr val="accent1">
                  <a:lumMod val="75000"/>
                </a:schemeClr>
              </a:solidFill>
            </a:endParaRPr>
          </a:p>
        </p:txBody>
      </p:sp>
      <p:sp>
        <p:nvSpPr>
          <p:cNvPr id="27" name="TextBox 26"/>
          <p:cNvSpPr txBox="1"/>
          <p:nvPr/>
        </p:nvSpPr>
        <p:spPr>
          <a:xfrm>
            <a:off x="9896228" y="3919633"/>
            <a:ext cx="1338828" cy="400110"/>
          </a:xfrm>
          <a:prstGeom prst="rect">
            <a:avLst/>
          </a:prstGeom>
          <a:noFill/>
        </p:spPr>
        <p:txBody>
          <a:bodyPr wrap="none" rtlCol="0">
            <a:spAutoFit/>
          </a:bodyPr>
          <a:lstStyle/>
          <a:p>
            <a:r>
              <a:rPr lang="ru-RU" sz="1000" dirty="0" smtClean="0">
                <a:solidFill>
                  <a:schemeClr val="accent1">
                    <a:lumMod val="75000"/>
                  </a:schemeClr>
                </a:solidFill>
              </a:rPr>
              <a:t>Частично зимующий </a:t>
            </a:r>
          </a:p>
          <a:p>
            <a:r>
              <a:rPr lang="ru-RU" sz="1000" dirty="0" smtClean="0">
                <a:solidFill>
                  <a:schemeClr val="accent1">
                    <a:lumMod val="75000"/>
                  </a:schemeClr>
                </a:solidFill>
              </a:rPr>
              <a:t> Редкий </a:t>
            </a:r>
          </a:p>
        </p:txBody>
      </p:sp>
    </p:spTree>
    <p:extLst>
      <p:ext uri="{BB962C8B-B14F-4D97-AF65-F5344CB8AC3E}">
        <p14:creationId xmlns:p14="http://schemas.microsoft.com/office/powerpoint/2010/main" val="9032260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3512" y="5445224"/>
            <a:ext cx="9217024" cy="1067644"/>
          </a:xfrm>
        </p:spPr>
        <p:txBody>
          <a:bodyPr/>
          <a:lstStyle/>
          <a:p>
            <a:r>
              <a:rPr lang="ru-RU" dirty="0" smtClean="0"/>
              <a:t>Отряд </a:t>
            </a:r>
            <a:r>
              <a:rPr lang="ru-RU" dirty="0" err="1" smtClean="0"/>
              <a:t>Курообразные</a:t>
            </a:r>
            <a:r>
              <a:rPr lang="ru-RU" dirty="0" smtClean="0"/>
              <a:t> </a:t>
            </a:r>
            <a:br>
              <a:rPr lang="ru-RU" dirty="0" smtClean="0"/>
            </a:br>
            <a:r>
              <a:rPr lang="ru-RU" sz="2400" dirty="0" smtClean="0"/>
              <a:t>(</a:t>
            </a:r>
            <a:r>
              <a:rPr lang="en-US" sz="2400" dirty="0" err="1" smtClean="0"/>
              <a:t>Galliformes</a:t>
            </a:r>
            <a:r>
              <a:rPr lang="ru-RU" sz="2400" dirty="0" smtClean="0"/>
              <a:t>)</a:t>
            </a:r>
            <a:endParaRPr lang="en-US" sz="2400" dirty="0"/>
          </a:p>
        </p:txBody>
      </p:sp>
      <p:sp>
        <p:nvSpPr>
          <p:cNvPr id="3" name="Subtitle 2"/>
          <p:cNvSpPr>
            <a:spLocks noGrp="1"/>
          </p:cNvSpPr>
          <p:nvPr>
            <p:ph type="subTitle" idx="1"/>
          </p:nvPr>
        </p:nvSpPr>
        <p:spPr>
          <a:xfrm>
            <a:off x="1559496" y="1916832"/>
            <a:ext cx="9865096" cy="480131"/>
          </a:xfrm>
        </p:spPr>
        <p:txBody>
          <a:bodyPr/>
          <a:lstStyle/>
          <a:p>
            <a:r>
              <a:rPr lang="en-US" dirty="0"/>
              <a:t>Design Option #7</a:t>
            </a:r>
          </a:p>
        </p:txBody>
      </p:sp>
      <p:sp>
        <p:nvSpPr>
          <p:cNvPr id="11" name="Пятиугольник 10"/>
          <p:cNvSpPr/>
          <p:nvPr/>
        </p:nvSpPr>
        <p:spPr>
          <a:xfrm>
            <a:off x="0" y="5229200"/>
            <a:ext cx="2495600" cy="136815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12" name="Прямоугольник 11"/>
          <p:cNvSpPr/>
          <p:nvPr/>
        </p:nvSpPr>
        <p:spPr>
          <a:xfrm>
            <a:off x="551384" y="5445224"/>
            <a:ext cx="886781" cy="923330"/>
          </a:xfrm>
          <a:prstGeom prst="rect">
            <a:avLst/>
          </a:prstGeom>
          <a:noFill/>
        </p:spPr>
        <p:txBody>
          <a:bodyPr wrap="none" lIns="91440" tIns="45720" rIns="91440" bIns="45720">
            <a:spAutoFit/>
          </a:bodyPr>
          <a:lstStyle/>
          <a:p>
            <a:pPr algn="ctr"/>
            <a:r>
              <a:rPr lang="ru-RU"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02</a:t>
            </a:r>
            <a:endParaRPr lang="ru-RU"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8" name="Picture 2"/>
          <p:cNvPicPr>
            <a:picLocks noChangeAspect="1" noChangeArrowheads="1"/>
          </p:cNvPicPr>
          <p:nvPr/>
        </p:nvPicPr>
        <p:blipFill>
          <a:blip r:embed="rId3" cstate="email"/>
          <a:srcRect/>
          <a:stretch>
            <a:fillRect/>
          </a:stretch>
        </p:blipFill>
        <p:spPr bwMode="auto">
          <a:xfrm>
            <a:off x="6168008" y="337012"/>
            <a:ext cx="5688632" cy="4267632"/>
          </a:xfrm>
          <a:prstGeom prst="rect">
            <a:avLst/>
          </a:prstGeom>
          <a:noFill/>
          <a:ln w="76200">
            <a:solidFill>
              <a:srgbClr val="00B050"/>
            </a:solidFill>
            <a:miter lim="800000"/>
            <a:headEnd/>
            <a:tailEnd/>
          </a:ln>
          <a:effectLst/>
        </p:spPr>
      </p:pic>
      <p:pic>
        <p:nvPicPr>
          <p:cNvPr id="9" name="Picture 4" descr="https://belarus.birds.watch/taxons/1/fronpic1.jpg"/>
          <p:cNvPicPr>
            <a:picLocks noChangeAspect="1" noChangeArrowheads="1"/>
          </p:cNvPicPr>
          <p:nvPr/>
        </p:nvPicPr>
        <p:blipFill>
          <a:blip r:embed="rId4" cstate="email"/>
          <a:srcRect/>
          <a:stretch>
            <a:fillRect/>
          </a:stretch>
        </p:blipFill>
        <p:spPr bwMode="auto">
          <a:xfrm>
            <a:off x="168019" y="332656"/>
            <a:ext cx="5711957" cy="4283968"/>
          </a:xfrm>
          <a:prstGeom prst="rect">
            <a:avLst/>
          </a:prstGeom>
          <a:noFill/>
          <a:ln w="76200">
            <a:solidFill>
              <a:srgbClr val="00B050"/>
            </a:solidFill>
          </a:ln>
        </p:spPr>
      </p:pic>
      <p:sp>
        <p:nvSpPr>
          <p:cNvPr id="6" name="Subtitle 2"/>
          <p:cNvSpPr txBox="1">
            <a:spLocks/>
          </p:cNvSpPr>
          <p:nvPr/>
        </p:nvSpPr>
        <p:spPr>
          <a:xfrm>
            <a:off x="191344" y="4005064"/>
            <a:ext cx="3672408" cy="584775"/>
          </a:xfrm>
          <a:prstGeom prst="rect">
            <a:avLst/>
          </a:prstGeom>
          <a:solidFill>
            <a:srgbClr val="FBDED1"/>
          </a:solidFill>
          <a:ln>
            <a:solidFill>
              <a:srgbClr val="40A8F1"/>
            </a:solidFill>
          </a:ln>
        </p:spPr>
        <p:txBody>
          <a:bodyPr vert="horz" wrap="square" lIns="274320" tIns="45720" rIns="274320" bIns="45720" rtlCol="0">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1600" b="0" i="0" u="none" strike="noStrike" kern="1200" cap="none" spc="0" normalizeH="0" baseline="0" noProof="0" dirty="0" smtClean="0">
                <a:ln>
                  <a:noFill/>
                </a:ln>
                <a:solidFill>
                  <a:schemeClr val="tx1"/>
                </a:solidFill>
                <a:effectLst/>
                <a:uLnTx/>
                <a:uFillTx/>
                <a:latin typeface="+mn-lt"/>
                <a:ea typeface="+mn-ea"/>
                <a:cs typeface="+mn-cs"/>
              </a:rPr>
              <a:t>Семейство Тетеревиные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1600" b="0" i="0" u="none" strike="noStrike" kern="1200" cap="none" spc="0" normalizeH="0" baseline="0" noProof="0" dirty="0" smtClean="0">
                <a:ln>
                  <a:noFill/>
                </a:ln>
                <a:solidFill>
                  <a:schemeClr val="tx1"/>
                </a:solidFill>
                <a:effectLst/>
                <a:uLnTx/>
                <a:uFillTx/>
                <a:latin typeface="+mn-lt"/>
                <a:ea typeface="+mn-ea"/>
                <a:cs typeface="+mn-cs"/>
              </a:rPr>
              <a:t>(</a:t>
            </a:r>
            <a:r>
              <a:rPr kumimoji="0" lang="en-US" sz="1600" b="0" i="0" u="none" strike="noStrike" kern="1200" cap="none" spc="0" normalizeH="0" baseline="0" noProof="0" dirty="0" err="1" smtClean="0">
                <a:ln>
                  <a:noFill/>
                </a:ln>
                <a:solidFill>
                  <a:schemeClr val="tx1"/>
                </a:solidFill>
                <a:effectLst/>
                <a:uLnTx/>
                <a:uFillTx/>
                <a:latin typeface="+mn-lt"/>
                <a:ea typeface="+mn-ea"/>
                <a:cs typeface="+mn-cs"/>
              </a:rPr>
              <a:t>Tetraonidae</a:t>
            </a:r>
            <a:r>
              <a:rPr kumimoji="0" lang="ru-RU" sz="1600" b="0" i="0" u="none" strike="noStrike" kern="1200" cap="none" spc="0" normalizeH="0" baseline="0" noProof="0" dirty="0" smtClean="0">
                <a:ln>
                  <a:noFill/>
                </a:ln>
                <a:solidFill>
                  <a:schemeClr val="tx1"/>
                </a:solidFill>
                <a:effectLst/>
                <a:uLnTx/>
                <a:uFillTx/>
                <a:latin typeface="+mn-lt"/>
                <a:ea typeface="+mn-ea"/>
                <a:cs typeface="+mn-cs"/>
              </a:rPr>
              <a:t>)</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Subtitle 2"/>
          <p:cNvSpPr txBox="1">
            <a:spLocks/>
          </p:cNvSpPr>
          <p:nvPr/>
        </p:nvSpPr>
        <p:spPr>
          <a:xfrm>
            <a:off x="6168008" y="4005064"/>
            <a:ext cx="2304256" cy="584775"/>
          </a:xfrm>
          <a:prstGeom prst="rect">
            <a:avLst/>
          </a:prstGeom>
          <a:solidFill>
            <a:srgbClr val="FBDED1"/>
          </a:solidFill>
          <a:ln>
            <a:solidFill>
              <a:srgbClr val="40A8F1"/>
            </a:solidFill>
          </a:ln>
        </p:spPr>
        <p:txBody>
          <a:bodyPr vert="horz" wrap="square" lIns="274320" tIns="45720" rIns="0" bIns="45720" rtlCol="0">
            <a:spAutoFit/>
          </a:bodyPr>
          <a:lstStyle/>
          <a:p>
            <a:pPr lvl="0" defTabSz="914400"/>
            <a:r>
              <a:rPr lang="ru-RU" sz="1600" dirty="0" smtClean="0"/>
              <a:t>Семейство Фазановые (</a:t>
            </a:r>
            <a:r>
              <a:rPr lang="en-US" sz="1600" dirty="0" err="1" smtClean="0"/>
              <a:t>Tetraonidae</a:t>
            </a:r>
            <a:r>
              <a:rPr lang="ru-RU" sz="1600" dirty="0" smtClean="0"/>
              <a:t>)</a:t>
            </a:r>
            <a:endParaRPr kumimoji="0" lang="en-US" sz="1600" b="0" i="0" u="none" strike="noStrike" kern="1200" cap="none" spc="0" normalizeH="0" baseline="0" noProof="0" dirty="0">
              <a:ln>
                <a:noFill/>
              </a:ln>
              <a:solidFill>
                <a:schemeClr val="accent3"/>
              </a:solidFill>
              <a:effectLst/>
              <a:uLnTx/>
              <a:uFillTx/>
              <a:latin typeface="+mn-lt"/>
              <a:ea typeface="+mn-ea"/>
              <a:cs typeface="+mn-cs"/>
            </a:endParaRPr>
          </a:p>
        </p:txBody>
      </p:sp>
      <p:sp>
        <p:nvSpPr>
          <p:cNvPr id="10" name="Управляющая кнопка: назад 9">
            <a:hlinkClick r:id="" action="ppaction://hlinkshowjump?jump=lastslideviewed" highlightClick="1"/>
          </p:cNvPr>
          <p:cNvSpPr/>
          <p:nvPr/>
        </p:nvSpPr>
        <p:spPr>
          <a:xfrm>
            <a:off x="10200456" y="6237312"/>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Управляющая кнопка: далее 12">
            <a:hlinkClick r:id="" action="ppaction://hlinkshowjump?jump=nextslide" highlightClick="1"/>
          </p:cNvPr>
          <p:cNvSpPr/>
          <p:nvPr/>
        </p:nvSpPr>
        <p:spPr>
          <a:xfrm>
            <a:off x="10848528" y="6237312"/>
            <a:ext cx="55138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Управляющая кнопка: домой 13">
            <a:hlinkClick r:id="" action="ppaction://hlinkshowjump?jump=firstslide" highlightClick="1"/>
          </p:cNvPr>
          <p:cNvSpPr/>
          <p:nvPr/>
        </p:nvSpPr>
        <p:spPr>
          <a:xfrm>
            <a:off x="11496600" y="5999990"/>
            <a:ext cx="55138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ятиугольник 14">
            <a:hlinkClick r:id="rId5" action="ppaction://hlinksldjump"/>
          </p:cNvPr>
          <p:cNvSpPr/>
          <p:nvPr/>
        </p:nvSpPr>
        <p:spPr>
          <a:xfrm>
            <a:off x="5519936" y="3573016"/>
            <a:ext cx="1584176" cy="2880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ПОДРОБНЕЕ</a:t>
            </a:r>
            <a:endParaRPr lang="ru-RU" b="1" dirty="0"/>
          </a:p>
        </p:txBody>
      </p:sp>
      <p:sp>
        <p:nvSpPr>
          <p:cNvPr id="16" name="Управляющая кнопка: в начало 15">
            <a:hlinkClick r:id="rId6" action="ppaction://hlinksldjump" highlightClick="1"/>
          </p:cNvPr>
          <p:cNvSpPr/>
          <p:nvPr/>
        </p:nvSpPr>
        <p:spPr>
          <a:xfrm>
            <a:off x="11521280" y="5589240"/>
            <a:ext cx="551384" cy="36004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18218722"/>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 Showeet">
  <a:themeElements>
    <a:clrScheme name="Sho-CORPORATE">
      <a:dk1>
        <a:sysClr val="windowText" lastClr="000000"/>
      </a:dk1>
      <a:lt1>
        <a:sysClr val="window" lastClr="FFFFFF"/>
      </a:lt1>
      <a:dk2>
        <a:srgbClr val="31302B"/>
      </a:dk2>
      <a:lt2>
        <a:srgbClr val="E7E6E6"/>
      </a:lt2>
      <a:accent1>
        <a:srgbClr val="0D96C5"/>
      </a:accent1>
      <a:accent2>
        <a:srgbClr val="EE672F"/>
      </a:accent2>
      <a:accent3>
        <a:srgbClr val="63554F"/>
      </a:accent3>
      <a:accent4>
        <a:srgbClr val="C14800"/>
      </a:accent4>
      <a:accent5>
        <a:srgbClr val="026F94"/>
      </a:accent5>
      <a:accent6>
        <a:srgbClr val="56C2E6"/>
      </a:accent6>
      <a:hlink>
        <a:srgbClr val="F79E63"/>
      </a:hlink>
      <a:folHlink>
        <a:srgbClr val="F79E63"/>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oweet theme">
  <a:themeElements>
    <a:clrScheme name="6">
      <a:dk1>
        <a:srgbClr val="95A5A6"/>
      </a:dk1>
      <a:lt1>
        <a:sysClr val="window" lastClr="FFFFFF"/>
      </a:lt1>
      <a:dk2>
        <a:srgbClr val="2C3E50"/>
      </a:dk2>
      <a:lt2>
        <a:srgbClr val="F2F2F2"/>
      </a:lt2>
      <a:accent1>
        <a:srgbClr val="2980B9"/>
      </a:accent1>
      <a:accent2>
        <a:srgbClr val="16A085"/>
      </a:accent2>
      <a:accent3>
        <a:srgbClr val="9BBB59"/>
      </a:accent3>
      <a:accent4>
        <a:srgbClr val="F39C12"/>
      </a:accent4>
      <a:accent5>
        <a:srgbClr val="C0392B"/>
      </a:accent5>
      <a:accent6>
        <a:srgbClr val="4B2C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howeet">
  <a:themeElements>
    <a:clrScheme name="Sho-RETRO">
      <a:dk1>
        <a:srgbClr val="231F20"/>
      </a:dk1>
      <a:lt1>
        <a:sysClr val="window" lastClr="FFFFFF"/>
      </a:lt1>
      <a:dk2>
        <a:srgbClr val="1E2631"/>
      </a:dk2>
      <a:lt2>
        <a:srgbClr val="E9DEDB"/>
      </a:lt2>
      <a:accent1>
        <a:srgbClr val="CD5727"/>
      </a:accent1>
      <a:accent2>
        <a:srgbClr val="B54923"/>
      </a:accent2>
      <a:accent3>
        <a:srgbClr val="933416"/>
      </a:accent3>
      <a:accent4>
        <a:srgbClr val="231F20"/>
      </a:accent4>
      <a:accent5>
        <a:srgbClr val="E9DEDB"/>
      </a:accent5>
      <a:accent6>
        <a:srgbClr val="1E2631"/>
      </a:accent6>
      <a:hlink>
        <a:srgbClr val="7F7F7F"/>
      </a:hlink>
      <a:folHlink>
        <a:srgbClr val="7F7F7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71096</TotalTime>
  <Words>5198</Words>
  <Application>Microsoft Office PowerPoint</Application>
  <PresentationFormat>Широкоэкранный</PresentationFormat>
  <Paragraphs>948</Paragraphs>
  <Slides>60</Slides>
  <Notes>58</Notes>
  <HiddenSlides>0</HiddenSlides>
  <MMClips>24</MMClips>
  <ScaleCrop>false</ScaleCrop>
  <HeadingPairs>
    <vt:vector size="6" baseType="variant">
      <vt:variant>
        <vt:lpstr>Использованные шрифты</vt:lpstr>
      </vt:variant>
      <vt:variant>
        <vt:i4>11</vt:i4>
      </vt:variant>
      <vt:variant>
        <vt:lpstr>Тема</vt:lpstr>
      </vt:variant>
      <vt:variant>
        <vt:i4>3</vt:i4>
      </vt:variant>
      <vt:variant>
        <vt:lpstr>Заголовки слайдов</vt:lpstr>
      </vt:variant>
      <vt:variant>
        <vt:i4>60</vt:i4>
      </vt:variant>
    </vt:vector>
  </HeadingPairs>
  <TitlesOfParts>
    <vt:vector size="74" baseType="lpstr">
      <vt:lpstr>微软雅黑</vt:lpstr>
      <vt:lpstr>Arial</vt:lpstr>
      <vt:lpstr>Calibri</vt:lpstr>
      <vt:lpstr>Calibri Light</vt:lpstr>
      <vt:lpstr>Century Gothic</vt:lpstr>
      <vt:lpstr>等线</vt:lpstr>
      <vt:lpstr>GOTHIC</vt:lpstr>
      <vt:lpstr>Open Sans</vt:lpstr>
      <vt:lpstr>Roboto</vt:lpstr>
      <vt:lpstr>Times New Roman</vt:lpstr>
      <vt:lpstr>Verdana</vt:lpstr>
      <vt:lpstr>Custom Design - Showeet</vt:lpstr>
      <vt:lpstr>Showeet theme</vt:lpstr>
      <vt:lpstr>showeet</vt:lpstr>
      <vt:lpstr>ПТИЦЫ ГОРОДА АМУРСКА  И АМУРСКОГО РАЙОНА</vt:lpstr>
      <vt:lpstr>Презентация PowerPoint</vt:lpstr>
      <vt:lpstr>Презентация PowerPoint</vt:lpstr>
      <vt:lpstr>Презентация PowerPoint</vt:lpstr>
      <vt:lpstr>Презентация PowerPoint</vt:lpstr>
      <vt:lpstr>Отряд Соколообразные (Falconiformes)</vt:lpstr>
      <vt:lpstr>Отряд соколообразные</vt:lpstr>
      <vt:lpstr>Отряд соколообразные</vt:lpstr>
      <vt:lpstr>Отряд Курообразные  (Galliformes)</vt:lpstr>
      <vt:lpstr>Отряд КУРООБРАЗНЫЕ</vt:lpstr>
      <vt:lpstr>Отряд Ржанкообразные (Charadriiformes)</vt:lpstr>
      <vt:lpstr>Отряд РЖАНКОобразные</vt:lpstr>
      <vt:lpstr>Отряд Кукушкообразные (Cuculiformes)</vt:lpstr>
      <vt:lpstr>Отряд КУКУшкообразные</vt:lpstr>
      <vt:lpstr>ОТРЯД СОВООБРАЗНЫЕ  (Strigiformes)</vt:lpstr>
      <vt:lpstr>Отряд совообразные</vt:lpstr>
      <vt:lpstr> ОТРЯД РАКШЕОБРАЗНЫЕ (Coraciiformes)</vt:lpstr>
      <vt:lpstr>Отряд ракшеобразные</vt:lpstr>
      <vt:lpstr>ОТРЯД ДЯТЛООБРАЗНЫЕ (Piciformes)</vt:lpstr>
      <vt:lpstr>Отряд дятлообразные</vt:lpstr>
      <vt:lpstr>Отряд Воробьинообразные (Passeriformes)</vt:lpstr>
      <vt:lpstr>Отряд воробьинообразные</vt:lpstr>
      <vt:lpstr>Отряд воробьинообразные</vt:lpstr>
      <vt:lpstr>Отряд Воробьинообразные (Passeriformes)</vt:lpstr>
      <vt:lpstr>Отряд воробьинообразные</vt:lpstr>
      <vt:lpstr>Отряд ВОРОБЬИНОобразные</vt:lpstr>
      <vt:lpstr>Отряд Воробьинообразные (Passeriformes)</vt:lpstr>
      <vt:lpstr>Отряд воробьинообразные</vt:lpstr>
      <vt:lpstr>Отряд воробьинообразные</vt:lpstr>
      <vt:lpstr>Отряд воробьинообразные</vt:lpstr>
      <vt:lpstr>Отряд Воробьинообразные (Passeriformes)</vt:lpstr>
      <vt:lpstr>Отряд воробьинообразные</vt:lpstr>
      <vt:lpstr>Отряд воробьинообразные</vt:lpstr>
      <vt:lpstr>Отряд Воробьинообразные (Passeriformes)</vt:lpstr>
      <vt:lpstr>Отряд воробьинообразные</vt:lpstr>
      <vt:lpstr>Отряд воробьинообразные</vt:lpstr>
      <vt:lpstr>Отряд воробьинообразные</vt:lpstr>
      <vt:lpstr>ОТРЯД АИСТООБРАЗНЫЕ (CiconiiforОСmes)</vt:lpstr>
      <vt:lpstr>Отряд аистообразные</vt:lpstr>
      <vt:lpstr>Отряд Гусеобразные  (Anseriformes)</vt:lpstr>
      <vt:lpstr>Отряд ГУСЕобразные</vt:lpstr>
      <vt:lpstr>Отряд стрижеобразные (Apodiformes)</vt:lpstr>
      <vt:lpstr>ОТРЯД ГОЛУБЕОБРАЗНЫЕ (Columbiformes)</vt:lpstr>
      <vt:lpstr>Семейство ястребиные</vt:lpstr>
      <vt:lpstr>Семейство соколиные</vt:lpstr>
      <vt:lpstr>Семейство тетеревиные и фазановые</vt:lpstr>
      <vt:lpstr>Семейства ржанковые, чайковые и бекасовые</vt:lpstr>
      <vt:lpstr>Семейство кукушковые</vt:lpstr>
      <vt:lpstr>Семейство совиные</vt:lpstr>
      <vt:lpstr>Семейства удодовые, сизоворонковые, зимородковые</vt:lpstr>
      <vt:lpstr>семейство  ДЯТЛОвЫЕ</vt:lpstr>
      <vt:lpstr>Семейства ласточковые, трясогузковые, скворцовые</vt:lpstr>
      <vt:lpstr>Семейства овсянковые,  иволговые, славковые</vt:lpstr>
      <vt:lpstr>Семейства вороновые, жаворонковые, свиристелевые</vt:lpstr>
      <vt:lpstr>Семейства мухоловковые, длиннохвостые синицы и синицевые</vt:lpstr>
      <vt:lpstr>Семейства поползневые, ткачиковые и вьюрковые</vt:lpstr>
      <vt:lpstr>Семейства цаплевые и аистовые</vt:lpstr>
      <vt:lpstr>Семейство утиные</vt:lpstr>
      <vt:lpstr>Семейство стрижёвые</vt:lpstr>
      <vt:lpstr>Семейство голубиные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 Business PowerPoint Template</dc:title>
  <dc:creator>showeet.com</dc:creator>
  <dc:description>© Copyright Showeet.com</dc:description>
  <cp:lastModifiedBy>Иванов Владимир Александрович</cp:lastModifiedBy>
  <cp:revision>151</cp:revision>
  <dcterms:created xsi:type="dcterms:W3CDTF">2011-05-09T14:18:21Z</dcterms:created>
  <dcterms:modified xsi:type="dcterms:W3CDTF">2022-01-06T22:46:00Z</dcterms:modified>
  <cp:category>Templates</cp:category>
</cp:coreProperties>
</file>