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41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2987675" y="188913"/>
            <a:ext cx="28479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Цепи питания</a:t>
            </a:r>
          </a:p>
        </p:txBody>
      </p:sp>
      <p:pic>
        <p:nvPicPr>
          <p:cNvPr id="7171" name="Рисунок 2" descr="Зебра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124744"/>
            <a:ext cx="2454275" cy="1700212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7172" name="Рисунок 3" descr="трава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764704"/>
            <a:ext cx="2344738" cy="175895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7173" name="Рисунок 4" descr="волк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356992"/>
            <a:ext cx="2520950" cy="1763712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</p:pic>
      <p:pic>
        <p:nvPicPr>
          <p:cNvPr id="7174" name="Рисунок 5" descr="боев бакт.jpg"/>
          <p:cNvPicPr>
            <a:picLocks noChangeAspect="1"/>
          </p:cNvPicPr>
          <p:nvPr/>
        </p:nvPicPr>
        <p:blipFill>
          <a:blip r:embed="rId5" cstate="print"/>
          <a:srcRect b="32990"/>
          <a:stretch>
            <a:fillRect/>
          </a:stretch>
        </p:blipFill>
        <p:spPr bwMode="auto">
          <a:xfrm>
            <a:off x="2987824" y="4581128"/>
            <a:ext cx="2160240" cy="1844675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7175" name="TextBox 6"/>
          <p:cNvSpPr txBox="1">
            <a:spLocks noChangeArrowheads="1"/>
          </p:cNvSpPr>
          <p:nvPr/>
        </p:nvSpPr>
        <p:spPr bwMode="auto">
          <a:xfrm>
            <a:off x="323850" y="836613"/>
            <a:ext cx="13700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продуценты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95738" y="2420938"/>
            <a:ext cx="23844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консументы 1 порядка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084888" y="3357563"/>
            <a:ext cx="23828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консументы 2 порядка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987675" y="6092825"/>
            <a:ext cx="1238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редуценты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2843213" y="1844675"/>
            <a:ext cx="936625" cy="288925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2852719">
            <a:off x="2247901" y="3394075"/>
            <a:ext cx="2278062" cy="363537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6030395">
            <a:off x="4329113" y="3571875"/>
            <a:ext cx="1550988" cy="357187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трелка углом 14"/>
          <p:cNvSpPr/>
          <p:nvPr/>
        </p:nvSpPr>
        <p:spPr>
          <a:xfrm rot="5400000">
            <a:off x="6948488" y="1916113"/>
            <a:ext cx="719137" cy="1296987"/>
          </a:xfrm>
          <a:prstGeom prst="bentArrow">
            <a:avLst>
              <a:gd name="adj1" fmla="val 25000"/>
              <a:gd name="adj2" fmla="val 20969"/>
              <a:gd name="adj3" fmla="val 25000"/>
              <a:gd name="adj4" fmla="val 43750"/>
            </a:avLst>
          </a:prstGeom>
          <a:solidFill>
            <a:schemeClr val="accent3">
              <a:lumMod val="5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Стрелка углом 15"/>
          <p:cNvSpPr/>
          <p:nvPr/>
        </p:nvSpPr>
        <p:spPr>
          <a:xfrm flipH="1" flipV="1">
            <a:off x="5364163" y="5373688"/>
            <a:ext cx="2520950" cy="719137"/>
          </a:xfrm>
          <a:prstGeom prst="bentArrow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3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Free User</cp:lastModifiedBy>
  <cp:revision>1</cp:revision>
  <dcterms:modified xsi:type="dcterms:W3CDTF">2011-07-12T13:35:23Z</dcterms:modified>
</cp:coreProperties>
</file>