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301" r:id="rId13"/>
    <p:sldId id="302" r:id="rId14"/>
    <p:sldId id="304" r:id="rId15"/>
    <p:sldId id="283" r:id="rId16"/>
    <p:sldId id="300" r:id="rId17"/>
    <p:sldId id="303" r:id="rId18"/>
    <p:sldId id="285" r:id="rId19"/>
    <p:sldId id="305" r:id="rId20"/>
    <p:sldId id="306" r:id="rId21"/>
    <p:sldId id="307" r:id="rId22"/>
    <p:sldId id="308" r:id="rId23"/>
    <p:sldId id="286" r:id="rId24"/>
    <p:sldId id="310" r:id="rId25"/>
    <p:sldId id="309" r:id="rId26"/>
    <p:sldId id="311" r:id="rId27"/>
    <p:sldId id="312" r:id="rId28"/>
    <p:sldId id="31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4718" autoAdjust="0"/>
  </p:normalViewPr>
  <p:slideViewPr>
    <p:cSldViewPr>
      <p:cViewPr varScale="1">
        <p:scale>
          <a:sx n="47" d="100"/>
          <a:sy n="47" d="100"/>
        </p:scale>
        <p:origin x="-113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2899-EBC9-4BEC-8C0A-1AB130E0EE90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2C29-E210-4D39-8B70-00FB899C0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EF56-58EB-45F5-BD8E-08E4F74F6867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CE01-A9AB-479F-A139-09A492B16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5C0E-FD89-4499-BB25-BB7B3CCA6877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3E49-5004-4865-B6F3-6506E8E58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3245-83B2-42A2-AC8E-5753FCF4C936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38E1-F9AD-4995-A120-4FB8FBE1A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4D16-D21F-4FFD-B834-39022C622538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CCD7-FB3F-45D7-B56F-E7445D94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84F2-7882-4707-84DA-29494087595B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781A-1982-4FBF-BE26-802FCBE6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8218-A6D2-4505-A8A7-52B556326170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625C-AB23-4456-BF86-5D66934A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CCB1-11A4-46A7-B7F7-8CF6F116E089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C478-A3E3-4322-9B0B-20DEE73E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00B3-E054-47D1-9046-8B93D2E17C8D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71BF-98E1-4400-99EF-1C8B1F656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D74A-B78E-421E-AB28-4B5EDD88B596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E648-0D60-480B-84C1-BB53B67D0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F896-F56C-4E86-A03A-5AE9F33ABC01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66C8-AA57-45AC-B81E-97C829013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70B24-931C-40BF-9260-20369E83BAF5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861D3F-2E22-4358-A291-77A07F962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250825" y="5949950"/>
            <a:ext cx="500063" cy="50006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619672" y="75849"/>
            <a:ext cx="5472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эколого-биологический центр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«НАТУРАЛИСТ»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459788" y="5949950"/>
            <a:ext cx="433387" cy="503238"/>
          </a:xfrm>
          <a:prstGeom prst="rightArrow">
            <a:avLst>
              <a:gd name="adj1" fmla="val 575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620713"/>
            <a:ext cx="7416800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827088" y="1196975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ИНТЕРАКТИВНАЯ  ИГРА  ПО  ПРАВИЛАМ ДОРОЖНОГО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73204" y="4668942"/>
            <a:ext cx="2092031" cy="194421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golovinskiy.mos.ru/upload/medialibrary/093/pdd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319" y="4427118"/>
            <a:ext cx="2539231" cy="23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089266" y="4712795"/>
            <a:ext cx="2441991" cy="23769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fadeeva-1.narod.ru/tutyu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75" y="3429000"/>
            <a:ext cx="2128655" cy="340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3124" y="4668942"/>
            <a:ext cx="862932" cy="460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450" y="2189897"/>
            <a:ext cx="6515100" cy="20574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81775" y="4862637"/>
            <a:ext cx="862932" cy="280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http://ddu462.minsk.edu.by/ru/sm_full.aspx?guid=756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083" y="4485315"/>
            <a:ext cx="4224083" cy="23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6732588" y="27813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413" y="4365625"/>
            <a:ext cx="26558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2611" name="TextBox 105"/>
          <p:cNvSpPr txBox="1">
            <a:spLocks noChangeArrowheads="1"/>
          </p:cNvSpPr>
          <p:nvPr/>
        </p:nvSpPr>
        <p:spPr bwMode="auto">
          <a:xfrm>
            <a:off x="395288" y="404813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он по дороге едет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глядит на светофор.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подскажете мне, дети,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зовут его? ...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595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325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7357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8" name="Управляющая кнопка: домой 137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9" name="Стрелка вправо 138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8028781" y="1915320"/>
            <a:ext cx="428625" cy="4302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437063"/>
            <a:ext cx="3008312" cy="19113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3635" name="TextBox 105"/>
          <p:cNvSpPr txBox="1">
            <a:spLocks noChangeArrowheads="1"/>
          </p:cNvSpPr>
          <p:nvPr/>
        </p:nvSpPr>
        <p:spPr bwMode="auto">
          <a:xfrm>
            <a:off x="395288" y="404813"/>
            <a:ext cx="36004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Странный дом мчит по дороге –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Круглые в резине ноги.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Пассажирами заполнен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бензином бак наполнен.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595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325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7357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027988" y="2700338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027988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03275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0279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0279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27988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44" name="Управляющая кнопка: домой 143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92150"/>
            <a:ext cx="8569325" cy="43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45714" y="5517232"/>
            <a:ext cx="23062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МЕТРО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661025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Рисунок 16" descr="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565400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7" descr="espada-dos-desenhos-animados-ilustra231227o-do-vetor-este-233-arquivo--124103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765175"/>
            <a:ext cx="34385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25" descr="royal-throne-id-849-club-penguin-wiki-the-free-editable-158012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836613"/>
            <a:ext cx="41036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24" descr="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420938"/>
            <a:ext cx="401638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26"/>
          <p:cNvSpPr txBox="1">
            <a:spLocks noChangeArrowheads="1"/>
          </p:cNvSpPr>
          <p:nvPr/>
        </p:nvSpPr>
        <p:spPr bwMode="auto">
          <a:xfrm>
            <a:off x="7524750" y="188913"/>
            <a:ext cx="2195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8" name="Управляющая кнопка: домой 27">
            <a:hlinkClick r:id="rId5" action="ppaction://hlinksldjump" highlightClick="1"/>
          </p:cNvPr>
          <p:cNvSpPr/>
          <p:nvPr/>
        </p:nvSpPr>
        <p:spPr>
          <a:xfrm>
            <a:off x="1258888" y="5661025"/>
            <a:ext cx="687387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850" y="549275"/>
            <a:ext cx="8245475" cy="4392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85405" y="5517232"/>
            <a:ext cx="22268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ПОЕЗД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451725" y="5589588"/>
            <a:ext cx="576263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6" name="Рисунок 10" descr="kulinariy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836613"/>
            <a:ext cx="324008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71800" y="3212976"/>
            <a:ext cx="13531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ВАР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916238" y="3429000"/>
            <a:ext cx="1008062" cy="504825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916238" y="3429000"/>
            <a:ext cx="1016000" cy="439738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Рисунок 24" descr="i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22" descr="i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23" descr="i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7651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26"/>
          <p:cNvSpPr txBox="1">
            <a:spLocks noChangeArrowheads="1"/>
          </p:cNvSpPr>
          <p:nvPr/>
        </p:nvSpPr>
        <p:spPr bwMode="auto">
          <a:xfrm>
            <a:off x="7451725" y="115888"/>
            <a:ext cx="219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8" name="Управляющая кнопка: домой 27">
            <a:hlinkClick r:id="rId4" action="ppaction://hlinksldjump" highlightClick="1"/>
          </p:cNvPr>
          <p:cNvSpPr/>
          <p:nvPr/>
        </p:nvSpPr>
        <p:spPr>
          <a:xfrm>
            <a:off x="900113" y="5516563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5" name="Рисунок 28" descr="i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Рисунок 29" descr="prazdnik38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1052513"/>
            <a:ext cx="368776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850" y="620713"/>
            <a:ext cx="8569325" cy="43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4075" y="5373688"/>
            <a:ext cx="4968875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5517232"/>
            <a:ext cx="45041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АВТОМОБИЛЬ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667625" y="5516563"/>
            <a:ext cx="576263" cy="649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0" name="Рисунок 16" descr="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3429000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24" descr="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3429000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8" descr="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25538"/>
            <a:ext cx="39814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211960" y="2636912"/>
            <a:ext cx="12884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БУС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>
            <a:off x="4284663" y="2852738"/>
            <a:ext cx="1016000" cy="441325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5" name="Рисунок 22" descr="cell-phone-of-cell-clipart-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1557338"/>
            <a:ext cx="29972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Рисунок 23" descr="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3429000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Box 26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8" name="Управляющая кнопка: домой 27">
            <a:hlinkClick r:id="rId5" action="ppaction://hlinksldjump" highlightClick="1"/>
          </p:cNvPr>
          <p:cNvSpPr/>
          <p:nvPr/>
        </p:nvSpPr>
        <p:spPr>
          <a:xfrm>
            <a:off x="971550" y="5589588"/>
            <a:ext cx="685800" cy="6937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87450" y="56610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750" y="765175"/>
            <a:ext cx="8135938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3" name="Рисунок 6" descr="Безымянный - копия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12875"/>
            <a:ext cx="2663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 descr="CurlyMustache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3068638"/>
            <a:ext cx="26892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9" descr="215633_1668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1484313"/>
            <a:ext cx="23050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0" descr="i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1125538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1" descr="i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2420938"/>
            <a:ext cx="4016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059832" y="5517232"/>
            <a:ext cx="2878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АВТОБУС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661025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7451725" y="260350"/>
            <a:ext cx="219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20713"/>
            <a:ext cx="8569325" cy="4392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31048" y="5517232"/>
            <a:ext cx="31356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ТРАМВАЙ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589588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8" name="Рисунок 14" descr="img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27114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9" descr="8-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730375"/>
            <a:ext cx="402748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20" descr="i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21" descr="i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22" descr="0_133912_51167910_orig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1455738"/>
            <a:ext cx="259238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6" descr="i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341438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24" descr="i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851920" y="3501008"/>
            <a:ext cx="13372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А=В</a:t>
            </a:r>
          </a:p>
        </p:txBody>
      </p:sp>
      <p:pic>
        <p:nvPicPr>
          <p:cNvPr id="28686" name="Рисунок 10" descr="i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1969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Рисунок 11" descr="i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1969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7" name="Управляющая кнопка: домой 26">
            <a:hlinkClick r:id="rId6" action="ppaction://hlinksldjump" highlightClick="1"/>
          </p:cNvPr>
          <p:cNvSpPr/>
          <p:nvPr/>
        </p:nvSpPr>
        <p:spPr>
          <a:xfrm>
            <a:off x="1187450" y="5589588"/>
            <a:ext cx="685800" cy="6937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92150"/>
            <a:ext cx="8569325" cy="4249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5445224"/>
            <a:ext cx="41122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ТРОЛЛЕЙБУС</a:t>
            </a:r>
          </a:p>
        </p:txBody>
      </p:sp>
      <p:pic>
        <p:nvPicPr>
          <p:cNvPr id="29701" name="Рисунок 16" descr="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908050"/>
            <a:ext cx="4032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24" descr="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908050"/>
            <a:ext cx="4032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1" descr="lips-14392FA0EF651A23DE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844675"/>
            <a:ext cx="2266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11560" y="3212976"/>
            <a:ext cx="169903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312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1340768"/>
            <a:ext cx="1152128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pic>
        <p:nvPicPr>
          <p:cNvPr id="29706" name="Рисунок 19" descr="Beautiful-Watering-Can-Clipart-Imag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1628775"/>
            <a:ext cx="3082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20" descr="Glass_beads0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1557338"/>
            <a:ext cx="23637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21" descr="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9810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22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4" name="Управляющая кнопка: домой 23">
            <a:hlinkClick r:id="rId6" action="ppaction://hlinksldjump" highlightClick="1"/>
          </p:cNvPr>
          <p:cNvSpPr/>
          <p:nvPr/>
        </p:nvSpPr>
        <p:spPr>
          <a:xfrm>
            <a:off x="1116013" y="5589588"/>
            <a:ext cx="685800" cy="6937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684213" y="765175"/>
            <a:ext cx="7559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на дороге сообщает водителю, что рядом школа, или детский сад, а значит, следует снизить скорость движения?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6" descr="PIC_02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013075"/>
            <a:ext cx="23495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IC_03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3933825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PIC_03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2708275"/>
            <a:ext cx="2303462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172450" y="5949950"/>
            <a:ext cx="576263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на дороге сообщает пешеходу, что дальнейшее движение запрещено?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plakat-dorojnaya-azbuka-4152-large - копи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7300" y="2924175"/>
            <a:ext cx="22113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lakat-dorojnaya-azbuka-4152-large - копия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909888"/>
            <a:ext cx="2335212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3860800"/>
            <a:ext cx="22113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5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6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23850" y="476250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323850" y="1844675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0" name="Text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14341" name="TextBox 17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</a:p>
        </p:txBody>
      </p:sp>
      <p:sp>
        <p:nvSpPr>
          <p:cNvPr id="25" name="Скругленный прямоугольник 24">
            <a:hlinkClick r:id="rId4" action="ppaction://hlinksldjump"/>
          </p:cNvPr>
          <p:cNvSpPr/>
          <p:nvPr/>
        </p:nvSpPr>
        <p:spPr>
          <a:xfrm>
            <a:off x="323850" y="3141663"/>
            <a:ext cx="3887788" cy="1366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>
            <a:hlinkClick r:id="rId5" action="ppaction://hlinksldjump"/>
          </p:cNvPr>
          <p:cNvSpPr/>
          <p:nvPr/>
        </p:nvSpPr>
        <p:spPr>
          <a:xfrm>
            <a:off x="323850" y="4724400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4" name="Рисунок 26" descr="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100" y="692150"/>
            <a:ext cx="435292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2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3284538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sp>
        <p:nvSpPr>
          <p:cNvPr id="14346" name="Text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4941888"/>
            <a:ext cx="345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сообщает, что нельзя кататься на велосипеде?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pic>
        <p:nvPicPr>
          <p:cNvPr id="18" name="Picture 5" descr="PIC_02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393382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PIC_030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065463"/>
            <a:ext cx="24225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PIC_029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0463" y="2781300"/>
            <a:ext cx="2376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сообщает, что рядом находится подземный пешеходный переход?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1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pic>
        <p:nvPicPr>
          <p:cNvPr id="14" name="Рисунок 13" descr="6561-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3789363"/>
            <a:ext cx="2228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4365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88100" y="2781300"/>
            <a:ext cx="21955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plakat-dorojnaya-azbuka-4152-large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2871788"/>
            <a:ext cx="23749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Выбери знак «Пешеходная дорожка»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4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pic>
        <p:nvPicPr>
          <p:cNvPr id="13" name="Рисунок 12" descr="6561-3 - копия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3933825"/>
            <a:ext cx="2160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567237_html_28ab338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2924175"/>
            <a:ext cx="23241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plakat-dorojnaya-azbuka-4152-large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8" y="2636838"/>
            <a:ext cx="23272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92825"/>
            <a:ext cx="5762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650" y="765175"/>
            <a:ext cx="4321175" cy="5472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163" y="1268413"/>
            <a:ext cx="3455987" cy="453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1410898241479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773238"/>
            <a:ext cx="3368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5435600" y="1484313"/>
            <a:ext cx="32400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 каком транспортном средстве  передвигался почтальон Печкин?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5148263" y="620713"/>
            <a:ext cx="399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6375" y="981075"/>
            <a:ext cx="302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ВЕЛОСИПЕД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21388"/>
            <a:ext cx="500063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350" y="2060575"/>
            <a:ext cx="6553200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088" y="692150"/>
            <a:ext cx="7993062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539750" y="620713"/>
            <a:ext cx="8604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чём ехали зайчики в произведении К.Чуковского «Тараканище»?</a:t>
            </a:r>
          </a:p>
        </p:txBody>
      </p:sp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5435600" y="188913"/>
            <a:ext cx="399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42988" y="5653088"/>
            <a:ext cx="727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ЗАЙЧИКИ В ТРАМВАЙЧИКЕ</a:t>
            </a:r>
          </a:p>
        </p:txBody>
      </p:sp>
      <p:pic>
        <p:nvPicPr>
          <p:cNvPr id="14" name="Рисунок 13" descr="506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9688" y="2316163"/>
            <a:ext cx="4319587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21388"/>
            <a:ext cx="500063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3" y="2133600"/>
            <a:ext cx="8351837" cy="3598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22988_cover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2276475"/>
            <a:ext cx="65881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95288" y="692150"/>
            <a:ext cx="8424862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395288" y="620713"/>
            <a:ext cx="8353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Какое прозвище  получил регулировщик дядя Степа – милиционер?</a:t>
            </a: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5435600" y="188913"/>
            <a:ext cx="399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875" y="5949950"/>
            <a:ext cx="4103688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59113" y="5949950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КАЛАНЧА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92825"/>
            <a:ext cx="5000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650" y="765175"/>
            <a:ext cx="4321175" cy="5543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163" y="1484313"/>
            <a:ext cx="3455987" cy="43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5435600" y="1844675"/>
            <a:ext cx="32400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 чём ездил Емеля из сказки </a:t>
            </a:r>
          </a:p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 щучьему веленью»?</a:t>
            </a: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5148263" y="620713"/>
            <a:ext cx="399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3350" y="1052513"/>
            <a:ext cx="3024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ПЕЧКА</a:t>
            </a:r>
          </a:p>
        </p:txBody>
      </p:sp>
      <p:pic>
        <p:nvPicPr>
          <p:cNvPr id="10" name="Рисунок 9" descr="ob4clwkd6c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1844675"/>
            <a:ext cx="32385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92825"/>
            <a:ext cx="5000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350" y="1989138"/>
            <a:ext cx="6553200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836613"/>
            <a:ext cx="82804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468313" y="836613"/>
            <a:ext cx="8675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чём Золушка отправилась на бал?</a:t>
            </a: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5435600" y="250825"/>
            <a:ext cx="399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19475" y="5805488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КАРЕТА</a:t>
            </a:r>
          </a:p>
        </p:txBody>
      </p:sp>
      <p:pic>
        <p:nvPicPr>
          <p:cNvPr id="16" name="Рисунок 15" descr="1642034_kareta-klipar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2205038"/>
            <a:ext cx="499903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68313" y="5949950"/>
            <a:ext cx="500062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350" y="2636838"/>
            <a:ext cx="6481763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836613"/>
            <a:ext cx="8208963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11188" y="90805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Какое транспортное средство прибывало из Ромашкино?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5435600" y="250825"/>
            <a:ext cx="399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2138" y="5805488"/>
            <a:ext cx="3455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ПАРАВОЗИК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8243888" y="5805488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fmp_43391415638786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708275"/>
            <a:ext cx="3529012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42043" y="48609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5868194" y="907256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16" name="TextBox 76"/>
          <p:cNvSpPr txBox="1">
            <a:spLocks noChangeArrowheads="1"/>
          </p:cNvSpPr>
          <p:nvPr/>
        </p:nvSpPr>
        <p:spPr bwMode="auto">
          <a:xfrm>
            <a:off x="285750" y="428625"/>
            <a:ext cx="36385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летает, не жужжит,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 по улице бежит.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горят в глазах жука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слепящих огонька.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437063"/>
            <a:ext cx="2951162" cy="18811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Управляющая кнопка: домой 81">
            <a:hlinkClick r:id="rId3" action="ppaction://hlinksldjump" highlightClick="1"/>
          </p:cNvPr>
          <p:cNvSpPr/>
          <p:nvPr/>
        </p:nvSpPr>
        <p:spPr>
          <a:xfrm>
            <a:off x="7667625" y="5949950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4140200" y="1484313"/>
            <a:ext cx="428625" cy="4302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365625"/>
            <a:ext cx="2665412" cy="2095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6467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автобус ехал-ехал,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 площадочке подъехал.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 ней народ скучает,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Молча транспорт ожидает.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2" name="Управляющая кнопка: домой 91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Стрелка вправо 10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5435600" y="23495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950" y="4292600"/>
            <a:ext cx="2921000" cy="20891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7491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не катится автобус.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трамваи не пройдут.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спокойно пешеходы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Вдоль по улице идут.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Управляющая кнопка: домой 111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Стрелка вправо 112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635375" y="36449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292600"/>
            <a:ext cx="2736850" cy="21685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8515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Полицейских нет фуражек,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глазах стеклянный свет,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любой машине скажет: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ехать или нет.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Управляющая кнопка: домой 119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348038" y="4508500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365625"/>
            <a:ext cx="2736850" cy="20161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9539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Руль, колёса и педали.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 для езды узнали?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Тормоз — есть, кабины — нет.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Мчит меня…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Стрелка вправо 12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Управляющая кнопка: домой 127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4151313" y="2287588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365625"/>
            <a:ext cx="29860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0563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Опоясал каменный ремень</a:t>
            </a:r>
          </a:p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Сотни городов и деревень.</a:t>
            </a:r>
          </a:p>
          <a:p>
            <a:pPr algn="ctr"/>
            <a:endParaRPr lang="ru-RU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0" name="Управляющая кнопка: домой 129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Стрелка вправо 130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5004594" y="1915319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413" y="4365625"/>
            <a:ext cx="26558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1587" name="TextBox 105"/>
          <p:cNvSpPr txBox="1">
            <a:spLocks noChangeArrowheads="1"/>
          </p:cNvSpPr>
          <p:nvPr/>
        </p:nvSpPr>
        <p:spPr bwMode="auto">
          <a:xfrm>
            <a:off x="323850" y="620713"/>
            <a:ext cx="36004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ты спешишь в пути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улицу пройти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иди, где весь народ,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Там, где знак есть 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Управляющая кнопка: домой 129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Стрелка вправо 130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576</Words>
  <Application>Microsoft Office PowerPoint</Application>
  <PresentationFormat>Экран (4:3)</PresentationFormat>
  <Paragraphs>389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RePack by SPecialiST</cp:lastModifiedBy>
  <cp:revision>201</cp:revision>
  <dcterms:modified xsi:type="dcterms:W3CDTF">2017-10-02T22:05:46Z</dcterms:modified>
</cp:coreProperties>
</file>