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slideLayouts/slideLayout72.xml" ContentType="application/vnd.openxmlformats-officedocument.presentationml.slideLayout+xml"/>
  <Override PartName="/ppt/theme/theme72.xml" ContentType="application/vnd.openxmlformats-officedocument.theme+xml"/>
  <Override PartName="/ppt/slideLayouts/slideLayout73.xml" ContentType="application/vnd.openxmlformats-officedocument.presentationml.slideLayout+xml"/>
  <Override PartName="/ppt/theme/theme73.xml" ContentType="application/vnd.openxmlformats-officedocument.theme+xml"/>
  <Override PartName="/ppt/slideLayouts/slideLayout74.xml" ContentType="application/vnd.openxmlformats-officedocument.presentationml.slideLayout+xml"/>
  <Override PartName="/ppt/theme/theme74.xml" ContentType="application/vnd.openxmlformats-officedocument.theme+xml"/>
  <Override PartName="/ppt/slideLayouts/slideLayout75.xml" ContentType="application/vnd.openxmlformats-officedocument.presentationml.slideLayout+xml"/>
  <Override PartName="/ppt/theme/theme75.xml" ContentType="application/vnd.openxmlformats-officedocument.theme+xml"/>
  <Override PartName="/ppt/slideLayouts/slideLayout76.xml" ContentType="application/vnd.openxmlformats-officedocument.presentationml.slideLayout+xml"/>
  <Override PartName="/ppt/theme/theme76.xml" ContentType="application/vnd.openxmlformats-officedocument.theme+xml"/>
  <Override PartName="/ppt/slideLayouts/slideLayout77.xml" ContentType="application/vnd.openxmlformats-officedocument.presentationml.slideLayout+xml"/>
  <Override PartName="/ppt/theme/theme77.xml" ContentType="application/vnd.openxmlformats-officedocument.theme+xml"/>
  <Override PartName="/ppt/slideLayouts/slideLayout78.xml" ContentType="application/vnd.openxmlformats-officedocument.presentationml.slideLayout+xml"/>
  <Override PartName="/ppt/theme/theme78.xml" ContentType="application/vnd.openxmlformats-officedocument.theme+xml"/>
  <Override PartName="/ppt/slideLayouts/slideLayout79.xml" ContentType="application/vnd.openxmlformats-officedocument.presentationml.slideLayout+xml"/>
  <Override PartName="/ppt/theme/theme79.xml" ContentType="application/vnd.openxmlformats-officedocument.theme+xml"/>
  <Override PartName="/ppt/slideLayouts/slideLayout80.xml" ContentType="application/vnd.openxmlformats-officedocument.presentationml.slideLayout+xml"/>
  <Override PartName="/ppt/theme/theme80.xml" ContentType="application/vnd.openxmlformats-officedocument.theme+xml"/>
  <Override PartName="/ppt/slideLayouts/slideLayout81.xml" ContentType="application/vnd.openxmlformats-officedocument.presentationml.slideLayout+xml"/>
  <Override PartName="/ppt/theme/theme81.xml" ContentType="application/vnd.openxmlformats-officedocument.theme+xml"/>
  <Override PartName="/ppt/slideLayouts/slideLayout82.xml" ContentType="application/vnd.openxmlformats-officedocument.presentationml.slideLayout+xml"/>
  <Override PartName="/ppt/theme/theme82.xml" ContentType="application/vnd.openxmlformats-officedocument.theme+xml"/>
  <Override PartName="/ppt/slideLayouts/slideLayout83.xml" ContentType="application/vnd.openxmlformats-officedocument.presentationml.slideLayout+xml"/>
  <Override PartName="/ppt/theme/theme83.xml" ContentType="application/vnd.openxmlformats-officedocument.theme+xml"/>
  <Override PartName="/ppt/slideLayouts/slideLayout84.xml" ContentType="application/vnd.openxmlformats-officedocument.presentationml.slideLayout+xml"/>
  <Override PartName="/ppt/theme/theme84.xml" ContentType="application/vnd.openxmlformats-officedocument.theme+xml"/>
  <Override PartName="/ppt/slideLayouts/slideLayout85.xml" ContentType="application/vnd.openxmlformats-officedocument.presentationml.slideLayout+xml"/>
  <Override PartName="/ppt/theme/theme85.xml" ContentType="application/vnd.openxmlformats-officedocument.theme+xml"/>
  <Override PartName="/ppt/slideLayouts/slideLayout86.xml" ContentType="application/vnd.openxmlformats-officedocument.presentationml.slideLayout+xml"/>
  <Override PartName="/ppt/theme/theme86.xml" ContentType="application/vnd.openxmlformats-officedocument.theme+xml"/>
  <Override PartName="/ppt/slideLayouts/slideLayout87.xml" ContentType="application/vnd.openxmlformats-officedocument.presentationml.slideLayout+xml"/>
  <Override PartName="/ppt/theme/theme87.xml" ContentType="application/vnd.openxmlformats-officedocument.theme+xml"/>
  <Override PartName="/ppt/slideLayouts/slideLayout88.xml" ContentType="application/vnd.openxmlformats-officedocument.presentationml.slideLayout+xml"/>
  <Override PartName="/ppt/theme/theme88.xml" ContentType="application/vnd.openxmlformats-officedocument.theme+xml"/>
  <Override PartName="/ppt/slideLayouts/slideLayout89.xml" ContentType="application/vnd.openxmlformats-officedocument.presentationml.slideLayout+xml"/>
  <Override PartName="/ppt/theme/theme89.xml" ContentType="application/vnd.openxmlformats-officedocument.theme+xml"/>
  <Override PartName="/ppt/slideLayouts/slideLayout90.xml" ContentType="application/vnd.openxmlformats-officedocument.presentationml.slideLayout+xml"/>
  <Override PartName="/ppt/theme/theme90.xml" ContentType="application/vnd.openxmlformats-officedocument.theme+xml"/>
  <Override PartName="/ppt/slideLayouts/slideLayout91.xml" ContentType="application/vnd.openxmlformats-officedocument.presentationml.slideLayout+xml"/>
  <Override PartName="/ppt/theme/theme91.xml" ContentType="application/vnd.openxmlformats-officedocument.theme+xml"/>
  <Override PartName="/ppt/slideLayouts/slideLayout92.xml" ContentType="application/vnd.openxmlformats-officedocument.presentationml.slideLayout+xml"/>
  <Override PartName="/ppt/theme/theme92.xml" ContentType="application/vnd.openxmlformats-officedocument.theme+xml"/>
  <Override PartName="/ppt/slideLayouts/slideLayout93.xml" ContentType="application/vnd.openxmlformats-officedocument.presentationml.slideLayout+xml"/>
  <Override PartName="/ppt/theme/theme93.xml" ContentType="application/vnd.openxmlformats-officedocument.theme+xml"/>
  <Override PartName="/ppt/slideLayouts/slideLayout94.xml" ContentType="application/vnd.openxmlformats-officedocument.presentationml.slideLayout+xml"/>
  <Override PartName="/ppt/theme/theme94.xml" ContentType="application/vnd.openxmlformats-officedocument.theme+xml"/>
  <Override PartName="/ppt/slideLayouts/slideLayout95.xml" ContentType="application/vnd.openxmlformats-officedocument.presentationml.slideLayout+xml"/>
  <Override PartName="/ppt/theme/theme95.xml" ContentType="application/vnd.openxmlformats-officedocument.theme+xml"/>
  <Override PartName="/ppt/slideLayouts/slideLayout96.xml" ContentType="application/vnd.openxmlformats-officedocument.presentationml.slideLayout+xml"/>
  <Override PartName="/ppt/theme/theme96.xml" ContentType="application/vnd.openxmlformats-officedocument.theme+xml"/>
  <Override PartName="/ppt/slideLayouts/slideLayout97.xml" ContentType="application/vnd.openxmlformats-officedocument.presentationml.slideLayout+xml"/>
  <Override PartName="/ppt/theme/theme97.xml" ContentType="application/vnd.openxmlformats-officedocument.theme+xml"/>
  <Override PartName="/ppt/slideLayouts/slideLayout98.xml" ContentType="application/vnd.openxmlformats-officedocument.presentationml.slideLayout+xml"/>
  <Override PartName="/ppt/theme/theme98.xml" ContentType="application/vnd.openxmlformats-officedocument.theme+xml"/>
  <Override PartName="/ppt/slideLayouts/slideLayout99.xml" ContentType="application/vnd.openxmlformats-officedocument.presentationml.slideLayout+xml"/>
  <Override PartName="/ppt/theme/theme99.xml" ContentType="application/vnd.openxmlformats-officedocument.theme+xml"/>
  <Override PartName="/ppt/slideLayouts/slideLayout100.xml" ContentType="application/vnd.openxmlformats-officedocument.presentationml.slideLayout+xml"/>
  <Override PartName="/ppt/theme/theme100.xml" ContentType="application/vnd.openxmlformats-officedocument.theme+xml"/>
  <Override PartName="/ppt/slideLayouts/slideLayout101.xml" ContentType="application/vnd.openxmlformats-officedocument.presentationml.slideLayout+xml"/>
  <Override PartName="/ppt/theme/theme101.xml" ContentType="application/vnd.openxmlformats-officedocument.theme+xml"/>
  <Override PartName="/ppt/slideLayouts/slideLayout102.xml" ContentType="application/vnd.openxmlformats-officedocument.presentationml.slideLayout+xml"/>
  <Override PartName="/ppt/theme/theme102.xml" ContentType="application/vnd.openxmlformats-officedocument.theme+xml"/>
  <Override PartName="/ppt/slideLayouts/slideLayout103.xml" ContentType="application/vnd.openxmlformats-officedocument.presentationml.slideLayout+xml"/>
  <Override PartName="/ppt/theme/theme103.xml" ContentType="application/vnd.openxmlformats-officedocument.theme+xml"/>
  <Override PartName="/ppt/slideLayouts/slideLayout104.xml" ContentType="application/vnd.openxmlformats-officedocument.presentationml.slideLayout+xml"/>
  <Override PartName="/ppt/theme/theme104.xml" ContentType="application/vnd.openxmlformats-officedocument.theme+xml"/>
  <Override PartName="/ppt/slideLayouts/slideLayout105.xml" ContentType="application/vnd.openxmlformats-officedocument.presentationml.slideLayout+xml"/>
  <Override PartName="/ppt/theme/theme105.xml" ContentType="application/vnd.openxmlformats-officedocument.theme+xml"/>
  <Override PartName="/ppt/slideLayouts/slideLayout106.xml" ContentType="application/vnd.openxmlformats-officedocument.presentationml.slideLayout+xml"/>
  <Override PartName="/ppt/theme/theme106.xml" ContentType="application/vnd.openxmlformats-officedocument.theme+xml"/>
  <Override PartName="/ppt/slideLayouts/slideLayout107.xml" ContentType="application/vnd.openxmlformats-officedocument.presentationml.slideLayout+xml"/>
  <Override PartName="/ppt/theme/theme107.xml" ContentType="application/vnd.openxmlformats-officedocument.theme+xml"/>
  <Override PartName="/ppt/slideLayouts/slideLayout108.xml" ContentType="application/vnd.openxmlformats-officedocument.presentationml.slideLayout+xml"/>
  <Override PartName="/ppt/theme/theme108.xml" ContentType="application/vnd.openxmlformats-officedocument.theme+xml"/>
  <Override PartName="/ppt/slideLayouts/slideLayout109.xml" ContentType="application/vnd.openxmlformats-officedocument.presentationml.slideLayout+xml"/>
  <Override PartName="/ppt/theme/theme109.xml" ContentType="application/vnd.openxmlformats-officedocument.theme+xml"/>
  <Override PartName="/ppt/slideLayouts/slideLayout110.xml" ContentType="application/vnd.openxmlformats-officedocument.presentationml.slideLayout+xml"/>
  <Override PartName="/ppt/theme/theme110.xml" ContentType="application/vnd.openxmlformats-officedocument.theme+xml"/>
  <Override PartName="/ppt/slideLayouts/slideLayout111.xml" ContentType="application/vnd.openxmlformats-officedocument.presentationml.slideLayout+xml"/>
  <Override PartName="/ppt/theme/theme111.xml" ContentType="application/vnd.openxmlformats-officedocument.theme+xml"/>
  <Override PartName="/ppt/slideLayouts/slideLayout112.xml" ContentType="application/vnd.openxmlformats-officedocument.presentationml.slideLayout+xml"/>
  <Override PartName="/ppt/theme/theme112.xml" ContentType="application/vnd.openxmlformats-officedocument.theme+xml"/>
  <Override PartName="/ppt/slideLayouts/slideLayout113.xml" ContentType="application/vnd.openxmlformats-officedocument.presentationml.slideLayout+xml"/>
  <Override PartName="/ppt/theme/theme113.xml" ContentType="application/vnd.openxmlformats-officedocument.theme+xml"/>
  <Override PartName="/ppt/theme/theme1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2" r:id="rId63"/>
    <p:sldMasterId id="2147483774" r:id="rId64"/>
    <p:sldMasterId id="2147483776" r:id="rId65"/>
    <p:sldMasterId id="2147483778" r:id="rId66"/>
    <p:sldMasterId id="2147483780" r:id="rId67"/>
    <p:sldMasterId id="2147483782" r:id="rId68"/>
    <p:sldMasterId id="2147483784" r:id="rId69"/>
    <p:sldMasterId id="2147483786" r:id="rId70"/>
    <p:sldMasterId id="2147483788" r:id="rId71"/>
    <p:sldMasterId id="2147483790" r:id="rId72"/>
    <p:sldMasterId id="2147483792" r:id="rId73"/>
    <p:sldMasterId id="2147483794" r:id="rId74"/>
    <p:sldMasterId id="2147483796" r:id="rId75"/>
    <p:sldMasterId id="2147483798" r:id="rId76"/>
    <p:sldMasterId id="2147483800" r:id="rId77"/>
    <p:sldMasterId id="2147483802" r:id="rId78"/>
    <p:sldMasterId id="2147483804" r:id="rId79"/>
    <p:sldMasterId id="2147483806" r:id="rId80"/>
    <p:sldMasterId id="2147483808" r:id="rId81"/>
    <p:sldMasterId id="2147483810" r:id="rId82"/>
    <p:sldMasterId id="2147483812" r:id="rId83"/>
    <p:sldMasterId id="2147483814" r:id="rId84"/>
    <p:sldMasterId id="2147483816" r:id="rId85"/>
    <p:sldMasterId id="2147483818" r:id="rId86"/>
    <p:sldMasterId id="2147483820" r:id="rId87"/>
    <p:sldMasterId id="2147483822" r:id="rId88"/>
    <p:sldMasterId id="2147483824" r:id="rId89"/>
    <p:sldMasterId id="2147483826" r:id="rId90"/>
    <p:sldMasterId id="2147483828" r:id="rId91"/>
    <p:sldMasterId id="2147483830" r:id="rId92"/>
    <p:sldMasterId id="2147483832" r:id="rId93"/>
    <p:sldMasterId id="2147483834" r:id="rId94"/>
    <p:sldMasterId id="2147483836" r:id="rId95"/>
    <p:sldMasterId id="2147483838" r:id="rId96"/>
    <p:sldMasterId id="2147483840" r:id="rId97"/>
    <p:sldMasterId id="2147483842" r:id="rId98"/>
    <p:sldMasterId id="2147483844" r:id="rId99"/>
    <p:sldMasterId id="2147483846" r:id="rId100"/>
    <p:sldMasterId id="2147483848" r:id="rId101"/>
    <p:sldMasterId id="2147483850" r:id="rId102"/>
    <p:sldMasterId id="2147483852" r:id="rId103"/>
    <p:sldMasterId id="2147483854" r:id="rId104"/>
    <p:sldMasterId id="2147483856" r:id="rId105"/>
    <p:sldMasterId id="2147483858" r:id="rId106"/>
    <p:sldMasterId id="2147483860" r:id="rId107"/>
    <p:sldMasterId id="2147483862" r:id="rId108"/>
    <p:sldMasterId id="2147483864" r:id="rId109"/>
    <p:sldMasterId id="2147483866" r:id="rId110"/>
    <p:sldMasterId id="2147483868" r:id="rId111"/>
    <p:sldMasterId id="2147483870" r:id="rId112"/>
    <p:sldMasterId id="2147483872" r:id="rId113"/>
  </p:sldMasterIdLst>
  <p:notesMasterIdLst>
    <p:notesMasterId r:id="rId140"/>
  </p:notesMasterIdLst>
  <p:sldIdLst>
    <p:sldId id="256" r:id="rId114"/>
    <p:sldId id="257" r:id="rId115"/>
    <p:sldId id="258" r:id="rId116"/>
    <p:sldId id="259" r:id="rId117"/>
    <p:sldId id="260" r:id="rId118"/>
    <p:sldId id="261" r:id="rId119"/>
    <p:sldId id="262" r:id="rId120"/>
    <p:sldId id="263" r:id="rId121"/>
    <p:sldId id="264" r:id="rId122"/>
    <p:sldId id="265" r:id="rId123"/>
    <p:sldId id="266" r:id="rId124"/>
    <p:sldId id="267" r:id="rId125"/>
    <p:sldId id="268" r:id="rId126"/>
    <p:sldId id="269" r:id="rId127"/>
    <p:sldId id="270" r:id="rId128"/>
    <p:sldId id="271" r:id="rId129"/>
    <p:sldId id="272" r:id="rId130"/>
    <p:sldId id="273" r:id="rId131"/>
    <p:sldId id="274" r:id="rId132"/>
    <p:sldId id="275" r:id="rId133"/>
    <p:sldId id="276" r:id="rId134"/>
    <p:sldId id="277" r:id="rId135"/>
    <p:sldId id="278" r:id="rId136"/>
    <p:sldId id="279" r:id="rId137"/>
    <p:sldId id="280" r:id="rId138"/>
    <p:sldId id="281" r:id="rId13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" Target="slides/slide20.xml"/><Relationship Id="rId138" Type="http://schemas.openxmlformats.org/officeDocument/2006/relationships/slide" Target="slides/slide25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10.xml"/><Relationship Id="rId128" Type="http://schemas.openxmlformats.org/officeDocument/2006/relationships/slide" Target="slides/slide15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" Target="slides/slide5.xml"/><Relationship Id="rId134" Type="http://schemas.openxmlformats.org/officeDocument/2006/relationships/slide" Target="slides/slide21.xml"/><Relationship Id="rId139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8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" Target="slides/slide3.xml"/><Relationship Id="rId124" Type="http://schemas.openxmlformats.org/officeDocument/2006/relationships/slide" Target="slides/slide11.xml"/><Relationship Id="rId129" Type="http://schemas.openxmlformats.org/officeDocument/2006/relationships/slide" Target="slides/slide16.xml"/><Relationship Id="rId137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Master" Target="slideMasters/slideMaster111.xml"/><Relationship Id="rId132" Type="http://schemas.openxmlformats.org/officeDocument/2006/relationships/slide" Target="slides/slide19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" Target="slides/slide1.xml"/><Relationship Id="rId119" Type="http://schemas.openxmlformats.org/officeDocument/2006/relationships/slide" Target="slides/slide6.xml"/><Relationship Id="rId127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9.xml"/><Relationship Id="rId130" Type="http://schemas.openxmlformats.org/officeDocument/2006/relationships/slide" Target="slides/slide17.xml"/><Relationship Id="rId135" Type="http://schemas.openxmlformats.org/officeDocument/2006/relationships/slide" Target="slides/slide22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7.xml"/><Relationship Id="rId125" Type="http://schemas.openxmlformats.org/officeDocument/2006/relationships/slide" Target="slides/slide12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" Target="slides/slide2.xml"/><Relationship Id="rId131" Type="http://schemas.openxmlformats.org/officeDocument/2006/relationships/slide" Target="slides/slide18.xml"/><Relationship Id="rId136" Type="http://schemas.openxmlformats.org/officeDocument/2006/relationships/slide" Target="slides/slide23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674" name="PlaceHolder 4"/>
          <p:cNvSpPr>
            <a:spLocks noGrp="1"/>
          </p:cNvSpPr>
          <p:nvPr>
            <p:ph type="dt" idx="3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75" name="PlaceHolder 5"/>
          <p:cNvSpPr>
            <a:spLocks noGrp="1"/>
          </p:cNvSpPr>
          <p:nvPr>
            <p:ph type="ftr" idx="3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76" name="PlaceHolder 6"/>
          <p:cNvSpPr>
            <a:spLocks noGrp="1"/>
          </p:cNvSpPr>
          <p:nvPr>
            <p:ph type="sldNum" idx="3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5E7205A-8372-4604-99FC-78BA81429A5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87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sldNum" idx="34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01C64DE-F8C2-4596-A79F-7820018070EA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162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sldNum" idx="34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3B269BF-18CE-450B-8B37-A114A1BED215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91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sldNum" idx="34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EC3FDB8-AC0B-44E0-B9C1-209463EFC308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39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sldNum" idx="346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165E100-1CAD-416E-911D-6B7A79233265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39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sldNum" idx="347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D62B4A2-7DEF-4D89-B5AB-5A62A5F608DB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08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sldNum" idx="348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0277A9A-8E69-47D0-9A75-7CDC164F3151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958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sldNum" idx="349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0B2E675-D045-4BC3-AE0F-0CF639B35A05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96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prstGeom prst="rect">
            <a:avLst/>
          </a:prstGeom>
          <a:ln w="0">
            <a:noFill/>
          </a:ln>
        </p:spPr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 type="sldNum" idx="350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5E4B61-BEF8-4134-A6A6-8B0C7A78391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044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90569A-A126-4DCC-B4C7-13F4EF227E1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BECE6773-8EBB-43C1-9C19-4F66AD56C75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9"/>
          </p:nvPr>
        </p:nvSpPr>
        <p:spPr/>
        <p:txBody>
          <a:bodyPr/>
          <a:lstStyle/>
          <a:p>
            <a:fld id="{E6ABE1F8-1D24-4D42-B7E5-8DFFD33E6E4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7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2"/>
          </p:nvPr>
        </p:nvSpPr>
        <p:spPr/>
        <p:txBody>
          <a:bodyPr/>
          <a:lstStyle/>
          <a:p>
            <a:fld id="{91DCEAD4-48A8-4FE7-AF5A-1B22498B39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5"/>
          </p:nvPr>
        </p:nvSpPr>
        <p:spPr/>
        <p:txBody>
          <a:bodyPr/>
          <a:lstStyle/>
          <a:p>
            <a:fld id="{D5042588-885D-4F60-B3FE-38D49655735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8"/>
          </p:nvPr>
        </p:nvSpPr>
        <p:spPr/>
        <p:txBody>
          <a:bodyPr/>
          <a:lstStyle/>
          <a:p>
            <a:fld id="{746AB384-F4B3-40E4-A5C8-B433C0CD934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11"/>
          </p:nvPr>
        </p:nvSpPr>
        <p:spPr/>
        <p:txBody>
          <a:bodyPr/>
          <a:lstStyle/>
          <a:p>
            <a:fld id="{9F2856D4-171F-4B2D-957E-E4A152614FF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4"/>
          </p:nvPr>
        </p:nvSpPr>
        <p:spPr/>
        <p:txBody>
          <a:bodyPr/>
          <a:lstStyle/>
          <a:p>
            <a:fld id="{CB18996C-13A4-4D71-BF78-E7F3F634B09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7"/>
          </p:nvPr>
        </p:nvSpPr>
        <p:spPr/>
        <p:txBody>
          <a:bodyPr/>
          <a:lstStyle/>
          <a:p>
            <a:fld id="{284B08AF-1B02-4A77-A49F-CB47F8FDBFF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0"/>
          </p:nvPr>
        </p:nvSpPr>
        <p:spPr/>
        <p:txBody>
          <a:bodyPr/>
          <a:lstStyle/>
          <a:p>
            <a:fld id="{C8558781-7BA4-422C-B6ED-42C7140CABE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3"/>
          </p:nvPr>
        </p:nvSpPr>
        <p:spPr/>
        <p:txBody>
          <a:bodyPr/>
          <a:lstStyle/>
          <a:p>
            <a:fld id="{C3574F53-EADE-4271-87AF-2B92FFD49AB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6"/>
          </p:nvPr>
        </p:nvSpPr>
        <p:spPr/>
        <p:txBody>
          <a:bodyPr/>
          <a:lstStyle/>
          <a:p>
            <a:fld id="{7730F810-F5FE-4EE5-80C8-11C5BA13A2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920FEFB-E2F8-4E76-B5DE-0CAF8EF5381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9"/>
          </p:nvPr>
        </p:nvSpPr>
        <p:spPr/>
        <p:txBody>
          <a:bodyPr/>
          <a:lstStyle/>
          <a:p>
            <a:fld id="{FC756F32-DEDF-423B-A745-0A9DA63F263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2"/>
          </p:nvPr>
        </p:nvSpPr>
        <p:spPr/>
        <p:txBody>
          <a:bodyPr/>
          <a:lstStyle/>
          <a:p>
            <a:fld id="{471FDB7C-DFF8-4CF3-8107-CF91360A65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5"/>
          </p:nvPr>
        </p:nvSpPr>
        <p:spPr/>
        <p:txBody>
          <a:bodyPr/>
          <a:lstStyle/>
          <a:p>
            <a:fld id="{C97BF87B-A124-483A-94D5-A4DE54D83C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8"/>
          </p:nvPr>
        </p:nvSpPr>
        <p:spPr/>
        <p:txBody>
          <a:bodyPr/>
          <a:lstStyle/>
          <a:p>
            <a:fld id="{5C8954B0-677C-44D5-8F39-25A9F9454C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5A9A1EE8-7849-4471-BEDF-7AFBE17795D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9AEE5CA5-669C-4422-931C-84965FE0F90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F45642F4-1406-4A27-B59B-6E7028B6A4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E7AC9FC3-A98E-441C-A13D-6A1F1C7504A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0C300786-6A9F-4166-9D3D-36962E126A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9FC8AA2A-F129-4A51-B0F9-817D8EA0896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B4152902-5378-4A22-8859-90061290FB2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77AEE599-8CD0-4F71-848C-03E268F6B23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CC45C7-B5B3-4F2B-AD24-45371730D14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71419D31-E1E8-4892-BE9D-5FC71AF8ECF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33615612-3B37-4E67-AB18-07415ECDF8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77C05D0A-E174-4B22-A999-CFD5381BAD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637D65F8-D991-401D-93A3-335E0AF7A2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1B3D0D8F-AB3A-481B-BAF1-9AD41E2DDB9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lstStyle/>
          <a:p>
            <a:fld id="{23B87525-0912-4CA2-ABC5-1DFBC8F68F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7"/>
          </p:nvPr>
        </p:nvSpPr>
        <p:spPr/>
        <p:txBody>
          <a:bodyPr/>
          <a:lstStyle/>
          <a:p>
            <a:fld id="{E2536414-5DFE-4A7D-AB55-D2EFA048E8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lstStyle/>
          <a:p>
            <a:fld id="{A41F3CE5-C535-450C-B231-A94F4AF45CC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3"/>
          </p:nvPr>
        </p:nvSpPr>
        <p:spPr/>
        <p:txBody>
          <a:bodyPr/>
          <a:lstStyle/>
          <a:p>
            <a:fld id="{9ABF4428-383D-4791-A14E-AC3DA62DEBD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lstStyle/>
          <a:p>
            <a:fld id="{8DFC7C31-69F4-4238-8195-C4347A09C4E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BFC1B86-2179-47F9-AF9B-38AC6A04D0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9"/>
          </p:nvPr>
        </p:nvSpPr>
        <p:spPr/>
        <p:txBody>
          <a:bodyPr/>
          <a:lstStyle/>
          <a:p>
            <a:fld id="{E6365E6E-0826-40E7-A488-C5879376984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2"/>
          </p:nvPr>
        </p:nvSpPr>
        <p:spPr/>
        <p:txBody>
          <a:bodyPr/>
          <a:lstStyle/>
          <a:p>
            <a:fld id="{5915BDCD-24F9-47D1-A5EC-5455D24EB0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5"/>
          </p:nvPr>
        </p:nvSpPr>
        <p:spPr/>
        <p:txBody>
          <a:bodyPr/>
          <a:lstStyle/>
          <a:p>
            <a:fld id="{CC3945E1-DEAB-463C-98F0-888665634D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lstStyle/>
          <a:p>
            <a:fld id="{AF627159-9FBA-4277-9EE9-FB167ECE91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1"/>
          </p:nvPr>
        </p:nvSpPr>
        <p:spPr/>
        <p:txBody>
          <a:bodyPr/>
          <a:lstStyle/>
          <a:p>
            <a:fld id="{1B91F9F6-F93D-4B3B-A7D0-957E4D16A8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lstStyle/>
          <a:p>
            <a:fld id="{28FF4B12-7363-4117-B9AE-BAA5B954DD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7"/>
          </p:nvPr>
        </p:nvSpPr>
        <p:spPr/>
        <p:txBody>
          <a:bodyPr/>
          <a:lstStyle/>
          <a:p>
            <a:fld id="{31D80D77-37EC-46A7-A89F-BDBC6BF5FE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0"/>
          </p:nvPr>
        </p:nvSpPr>
        <p:spPr/>
        <p:txBody>
          <a:bodyPr/>
          <a:lstStyle/>
          <a:p>
            <a:fld id="{330B83C0-2012-473B-A154-FD0689AA858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3"/>
          </p:nvPr>
        </p:nvSpPr>
        <p:spPr/>
        <p:txBody>
          <a:bodyPr/>
          <a:lstStyle/>
          <a:p>
            <a:fld id="{43B0B48F-D70E-40D7-83F2-F0638BEEBC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6"/>
          </p:nvPr>
        </p:nvSpPr>
        <p:spPr/>
        <p:txBody>
          <a:bodyPr/>
          <a:lstStyle/>
          <a:p>
            <a:fld id="{BEBB9A0A-8042-4BDC-8DBC-5E70C91D01B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D97691E-3ACE-4D32-901E-975480A9602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lstStyle/>
          <a:p>
            <a:fld id="{0F3C6F9D-65A4-4E21-A909-753430D0AE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2"/>
          </p:nvPr>
        </p:nvSpPr>
        <p:spPr/>
        <p:txBody>
          <a:bodyPr/>
          <a:lstStyle/>
          <a:p>
            <a:fld id="{391F29D8-4794-4B1C-826A-E5130EFB7C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5"/>
          </p:nvPr>
        </p:nvSpPr>
        <p:spPr/>
        <p:txBody>
          <a:bodyPr/>
          <a:lstStyle/>
          <a:p>
            <a:fld id="{44A2D431-4668-4595-ABBA-5E8AA08BAF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8"/>
          </p:nvPr>
        </p:nvSpPr>
        <p:spPr/>
        <p:txBody>
          <a:bodyPr/>
          <a:lstStyle/>
          <a:p>
            <a:fld id="{A2CF84FF-F235-48DA-BEC4-89DDF05D493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1"/>
          </p:nvPr>
        </p:nvSpPr>
        <p:spPr/>
        <p:txBody>
          <a:bodyPr/>
          <a:lstStyle/>
          <a:p>
            <a:fld id="{165D7ADB-6EC4-4F64-AFF4-C633D5D641C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4"/>
          </p:nvPr>
        </p:nvSpPr>
        <p:spPr/>
        <p:txBody>
          <a:bodyPr/>
          <a:lstStyle/>
          <a:p>
            <a:fld id="{1FE64A94-2408-46AD-8DFB-CDD6323534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7"/>
          </p:nvPr>
        </p:nvSpPr>
        <p:spPr/>
        <p:txBody>
          <a:bodyPr/>
          <a:lstStyle/>
          <a:p>
            <a:fld id="{9D7BC884-346A-4475-A70F-4ABB76B91D9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0"/>
          </p:nvPr>
        </p:nvSpPr>
        <p:spPr/>
        <p:txBody>
          <a:bodyPr/>
          <a:lstStyle/>
          <a:p>
            <a:fld id="{16DD4010-B08C-4AFB-B022-CB921B8EDEA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3"/>
          </p:nvPr>
        </p:nvSpPr>
        <p:spPr/>
        <p:txBody>
          <a:bodyPr/>
          <a:lstStyle/>
          <a:p>
            <a:fld id="{71FC08F3-5883-4249-9D5A-651AF3F6D2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4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lstStyle/>
          <a:p>
            <a:fld id="{518FAB87-F417-4B80-BA75-9DA83334B63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C856B39-8537-4F22-9C15-E0BC58DBD4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9"/>
          </p:nvPr>
        </p:nvSpPr>
        <p:spPr/>
        <p:txBody>
          <a:bodyPr/>
          <a:lstStyle/>
          <a:p>
            <a:fld id="{25D57BB3-C5B6-4086-9292-A96B94066B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2"/>
          </p:nvPr>
        </p:nvSpPr>
        <p:spPr/>
        <p:txBody>
          <a:bodyPr/>
          <a:lstStyle/>
          <a:p>
            <a:fld id="{29FA4763-0F69-4DA2-AFF6-34DD1E5841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5"/>
          </p:nvPr>
        </p:nvSpPr>
        <p:spPr/>
        <p:txBody>
          <a:bodyPr/>
          <a:lstStyle/>
          <a:p>
            <a:fld id="{603A5035-524C-420A-9618-DA74E6AA0C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8"/>
          </p:nvPr>
        </p:nvSpPr>
        <p:spPr/>
        <p:txBody>
          <a:bodyPr/>
          <a:lstStyle/>
          <a:p>
            <a:fld id="{58FDD6DA-49A9-427C-8CA6-745806B756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1"/>
          </p:nvPr>
        </p:nvSpPr>
        <p:spPr/>
        <p:txBody>
          <a:bodyPr/>
          <a:lstStyle/>
          <a:p>
            <a:fld id="{7C6F5ECC-3C92-4655-BB5F-B6773FB2DFB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4"/>
          </p:nvPr>
        </p:nvSpPr>
        <p:spPr/>
        <p:txBody>
          <a:bodyPr/>
          <a:lstStyle/>
          <a:p>
            <a:fld id="{92A62C13-8ADC-4E85-9E12-79615F06407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7"/>
          </p:nvPr>
        </p:nvSpPr>
        <p:spPr/>
        <p:txBody>
          <a:bodyPr/>
          <a:lstStyle/>
          <a:p>
            <a:fld id="{52198C2D-F598-4AC5-848B-CCB685184D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0"/>
          </p:nvPr>
        </p:nvSpPr>
        <p:spPr/>
        <p:txBody>
          <a:bodyPr/>
          <a:lstStyle/>
          <a:p>
            <a:fld id="{503F8534-44D3-413F-9A5A-28AA46BC43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3"/>
          </p:nvPr>
        </p:nvSpPr>
        <p:spPr/>
        <p:txBody>
          <a:bodyPr/>
          <a:lstStyle/>
          <a:p>
            <a:fld id="{ACDD32C5-BAB4-4DB0-9AB4-0B5530EEB0C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6"/>
          </p:nvPr>
        </p:nvSpPr>
        <p:spPr/>
        <p:txBody>
          <a:bodyPr/>
          <a:lstStyle/>
          <a:p>
            <a:fld id="{66E24592-37F1-4589-92BE-B966C4D861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7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4605C9F-9F7D-4218-8359-A066C0F389A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9"/>
          </p:nvPr>
        </p:nvSpPr>
        <p:spPr/>
        <p:txBody>
          <a:bodyPr/>
          <a:lstStyle/>
          <a:p>
            <a:fld id="{B3EA3B49-52C5-4614-A8E3-F74B9A05D9B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2"/>
          </p:nvPr>
        </p:nvSpPr>
        <p:spPr/>
        <p:txBody>
          <a:bodyPr/>
          <a:lstStyle/>
          <a:p>
            <a:fld id="{2670AF8E-265D-430D-BDCA-EF77F4BED77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5"/>
          </p:nvPr>
        </p:nvSpPr>
        <p:spPr/>
        <p:txBody>
          <a:bodyPr/>
          <a:lstStyle/>
          <a:p>
            <a:fld id="{CFFC249F-716D-44C0-AFF5-DA7BEBC50C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8"/>
          </p:nvPr>
        </p:nvSpPr>
        <p:spPr/>
        <p:txBody>
          <a:bodyPr/>
          <a:lstStyle/>
          <a:p>
            <a:fld id="{AE2575EA-F8DA-4B28-93AC-E274000222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lstStyle/>
          <a:p>
            <a:fld id="{3D4ADE6F-0645-4A34-96F7-4C4A052C6B0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4"/>
          </p:nvPr>
        </p:nvSpPr>
        <p:spPr/>
        <p:txBody>
          <a:bodyPr/>
          <a:lstStyle/>
          <a:p>
            <a:fld id="{53CAC4D8-E595-4C9D-A6F9-9A7C544A18C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7"/>
          </p:nvPr>
        </p:nvSpPr>
        <p:spPr/>
        <p:txBody>
          <a:bodyPr/>
          <a:lstStyle/>
          <a:p>
            <a:fld id="{FB6724AE-3748-417F-BA78-21B8649CB0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0"/>
          </p:nvPr>
        </p:nvSpPr>
        <p:spPr/>
        <p:txBody>
          <a:bodyPr/>
          <a:lstStyle/>
          <a:p>
            <a:fld id="{60F25A97-48D6-449E-9D00-C5B500F1C0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0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3"/>
          </p:nvPr>
        </p:nvSpPr>
        <p:spPr/>
        <p:txBody>
          <a:bodyPr/>
          <a:lstStyle/>
          <a:p>
            <a:fld id="{3B127D7C-3C01-418D-A3F3-DBA5099D1A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6"/>
          </p:nvPr>
        </p:nvSpPr>
        <p:spPr/>
        <p:txBody>
          <a:bodyPr/>
          <a:lstStyle/>
          <a:p>
            <a:fld id="{5550472A-FF96-400C-BA45-5D9CD8EF13F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F0925D7-B193-4DE4-9B7F-DD955FAC96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9"/>
          </p:nvPr>
        </p:nvSpPr>
        <p:spPr/>
        <p:txBody>
          <a:bodyPr/>
          <a:lstStyle/>
          <a:p>
            <a:fld id="{538BDFA4-2DBA-43E0-8FAA-9DE5209398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2"/>
          </p:nvPr>
        </p:nvSpPr>
        <p:spPr/>
        <p:txBody>
          <a:bodyPr/>
          <a:lstStyle/>
          <a:p>
            <a:fld id="{01D60210-56ED-4BD0-874A-1F4750DBA3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5"/>
          </p:nvPr>
        </p:nvSpPr>
        <p:spPr/>
        <p:txBody>
          <a:bodyPr/>
          <a:lstStyle/>
          <a:p>
            <a:fld id="{1B7FB963-98EE-45D8-8933-781F4DE8B7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8"/>
          </p:nvPr>
        </p:nvSpPr>
        <p:spPr/>
        <p:txBody>
          <a:bodyPr/>
          <a:lstStyle/>
          <a:p>
            <a:fld id="{07880CBE-736B-4765-9694-F44937F745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21"/>
          </p:nvPr>
        </p:nvSpPr>
        <p:spPr/>
        <p:txBody>
          <a:bodyPr/>
          <a:lstStyle/>
          <a:p>
            <a:fld id="{65FA3AB2-E8C4-4D12-9FC4-5B9B305DAC1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4"/>
          </p:nvPr>
        </p:nvSpPr>
        <p:spPr/>
        <p:txBody>
          <a:bodyPr/>
          <a:lstStyle/>
          <a:p>
            <a:fld id="{C5A14B9F-B486-4741-B1A7-B80C7075ACE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7"/>
          </p:nvPr>
        </p:nvSpPr>
        <p:spPr/>
        <p:txBody>
          <a:bodyPr/>
          <a:lstStyle/>
          <a:p>
            <a:fld id="{3108E2AB-3B79-4F68-AE33-2F8D7283B0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0"/>
          </p:nvPr>
        </p:nvSpPr>
        <p:spPr/>
        <p:txBody>
          <a:bodyPr/>
          <a:lstStyle/>
          <a:p>
            <a:fld id="{239E3FFA-7BDE-401B-992B-7FC86C1D97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3"/>
          </p:nvPr>
        </p:nvSpPr>
        <p:spPr/>
        <p:txBody>
          <a:bodyPr/>
          <a:lstStyle/>
          <a:p>
            <a:fld id="{9AEDD548-CD38-46EE-96F2-9B0CCCA041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6"/>
          </p:nvPr>
        </p:nvSpPr>
        <p:spPr/>
        <p:txBody>
          <a:bodyPr/>
          <a:lstStyle/>
          <a:p>
            <a:fld id="{71F64806-1E01-42D5-86B7-1419018A74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71AD587-D1EB-4A0D-98F9-AE3FD22D542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9"/>
          </p:nvPr>
        </p:nvSpPr>
        <p:spPr/>
        <p:txBody>
          <a:bodyPr/>
          <a:lstStyle/>
          <a:p>
            <a:fld id="{90E340E7-B12E-40CA-AA54-609AA8ECC6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2"/>
          </p:nvPr>
        </p:nvSpPr>
        <p:spPr/>
        <p:txBody>
          <a:bodyPr/>
          <a:lstStyle/>
          <a:p>
            <a:fld id="{FF243132-CF13-472D-AE0C-34799CE301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5"/>
          </p:nvPr>
        </p:nvSpPr>
        <p:spPr/>
        <p:txBody>
          <a:bodyPr/>
          <a:lstStyle/>
          <a:p>
            <a:fld id="{2E690EF9-BC72-451F-835E-76CAC439896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8"/>
          </p:nvPr>
        </p:nvSpPr>
        <p:spPr/>
        <p:txBody>
          <a:bodyPr/>
          <a:lstStyle/>
          <a:p>
            <a:fld id="{5DBDCB5E-C0E8-403C-A7F2-9743C20E75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1"/>
          </p:nvPr>
        </p:nvSpPr>
        <p:spPr/>
        <p:txBody>
          <a:bodyPr/>
          <a:lstStyle/>
          <a:p>
            <a:fld id="{7D4FC2B9-5EC5-489E-9F12-4D4EEDC6E1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4"/>
          </p:nvPr>
        </p:nvSpPr>
        <p:spPr/>
        <p:txBody>
          <a:bodyPr/>
          <a:lstStyle/>
          <a:p>
            <a:fld id="{E4609372-3C36-47EC-9375-06CBF0D195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7"/>
          </p:nvPr>
        </p:nvSpPr>
        <p:spPr/>
        <p:txBody>
          <a:bodyPr/>
          <a:lstStyle/>
          <a:p>
            <a:fld id="{F04D925A-45F1-4A34-9D9A-979331BBF64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0"/>
          </p:nvPr>
        </p:nvSpPr>
        <p:spPr/>
        <p:txBody>
          <a:bodyPr/>
          <a:lstStyle/>
          <a:p>
            <a:fld id="{EB7E61F1-5983-416D-8305-BBD4887B26D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6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3"/>
          </p:nvPr>
        </p:nvSpPr>
        <p:spPr/>
        <p:txBody>
          <a:bodyPr/>
          <a:lstStyle/>
          <a:p>
            <a:fld id="{0DD95AB7-BFD6-48CE-9F58-A22A4F115D1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6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6"/>
          </p:nvPr>
        </p:nvSpPr>
        <p:spPr/>
        <p:txBody>
          <a:bodyPr/>
          <a:lstStyle/>
          <a:p>
            <a:fld id="{9FCC71AE-B3B4-4ED1-91D4-D9D7A39F1D0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6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657C3D8-8338-4312-BCC0-EDDA8D95C18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Обычный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9"/>
          </p:nvPr>
        </p:nvSpPr>
        <p:spPr/>
        <p:txBody>
          <a:bodyPr/>
          <a:lstStyle/>
          <a:p>
            <a:fld id="{207D07F3-AAB9-4055-B1A3-DAC4C5E70B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Обычный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2"/>
          </p:nvPr>
        </p:nvSpPr>
        <p:spPr/>
        <p:txBody>
          <a:bodyPr/>
          <a:lstStyle/>
          <a:p>
            <a:fld id="{B46D29FE-FB88-4250-AB04-2B0B5284C6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5"/>
          </p:nvPr>
        </p:nvSpPr>
        <p:spPr/>
        <p:txBody>
          <a:bodyPr/>
          <a:lstStyle/>
          <a:p>
            <a:fld id="{20D2B808-D9F3-4981-925D-6345D73D3EC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8"/>
          </p:nvPr>
        </p:nvSpPr>
        <p:spPr/>
        <p:txBody>
          <a:bodyPr/>
          <a:lstStyle/>
          <a:p>
            <a:fld id="{AF03CFB7-AC3B-4002-8177-06014413406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81"/>
          </p:nvPr>
        </p:nvSpPr>
        <p:spPr/>
        <p:txBody>
          <a:bodyPr/>
          <a:lstStyle/>
          <a:p>
            <a:fld id="{6F11DA1C-1830-477C-9226-9CBB0916EDB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4"/>
          </p:nvPr>
        </p:nvSpPr>
        <p:spPr/>
        <p:txBody>
          <a:bodyPr/>
          <a:lstStyle/>
          <a:p>
            <a:fld id="{AF2D1326-3088-48BB-BE4F-E14A36B65C3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87"/>
          </p:nvPr>
        </p:nvSpPr>
        <p:spPr/>
        <p:txBody>
          <a:bodyPr/>
          <a:lstStyle/>
          <a:p>
            <a:fld id="{C73BB019-15BE-4F3D-8165-FF918D471F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0"/>
          </p:nvPr>
        </p:nvSpPr>
        <p:spPr/>
        <p:txBody>
          <a:bodyPr/>
          <a:lstStyle/>
          <a:p>
            <a:fld id="{E663F455-A605-4319-81D1-AFC66049F8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3"/>
          </p:nvPr>
        </p:nvSpPr>
        <p:spPr/>
        <p:txBody>
          <a:bodyPr/>
          <a:lstStyle/>
          <a:p>
            <a:fld id="{3105F8A4-ACC2-4283-B5C0-BF555FEF419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6"/>
          </p:nvPr>
        </p:nvSpPr>
        <p:spPr/>
        <p:txBody>
          <a:bodyPr/>
          <a:lstStyle/>
          <a:p>
            <a:fld id="{37BA3406-1AB4-44F9-AD66-87B22ACA3AD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0.xml"/><Relationship Id="rId1" Type="http://schemas.openxmlformats.org/officeDocument/2006/relationships/slideLayout" Target="../slideLayouts/slideLayout100.xml"/></Relationships>
</file>

<file path=ppt/slideMasters/_rels/slideMaster1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1.xml"/><Relationship Id="rId1" Type="http://schemas.openxmlformats.org/officeDocument/2006/relationships/slideLayout" Target="../slideLayouts/slideLayout101.xml"/></Relationships>
</file>

<file path=ppt/slideMasters/_rels/slideMaster1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2.xml"/><Relationship Id="rId1" Type="http://schemas.openxmlformats.org/officeDocument/2006/relationships/slideLayout" Target="../slideLayouts/slideLayout102.xml"/></Relationships>
</file>

<file path=ppt/slideMasters/_rels/slideMaster1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3.xml"/><Relationship Id="rId1" Type="http://schemas.openxmlformats.org/officeDocument/2006/relationships/slideLayout" Target="../slideLayouts/slideLayout103.xml"/></Relationships>
</file>

<file path=ppt/slideMasters/_rels/slideMaster1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04.xml"/></Relationships>
</file>

<file path=ppt/slideMasters/_rels/slideMaster1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5.xml"/><Relationship Id="rId1" Type="http://schemas.openxmlformats.org/officeDocument/2006/relationships/slideLayout" Target="../slideLayouts/slideLayout105.xml"/></Relationships>
</file>

<file path=ppt/slideMasters/_rels/slideMaster1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6.xml"/><Relationship Id="rId1" Type="http://schemas.openxmlformats.org/officeDocument/2006/relationships/slideLayout" Target="../slideLayouts/slideLayout106.xml"/></Relationships>
</file>

<file path=ppt/slideMasters/_rels/slideMaster1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7.xml"/><Relationship Id="rId1" Type="http://schemas.openxmlformats.org/officeDocument/2006/relationships/slideLayout" Target="../slideLayouts/slideLayout107.xml"/></Relationships>
</file>

<file path=ppt/slideMasters/_rels/slideMaster1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08.xml"/></Relationships>
</file>

<file path=ppt/slideMasters/_rels/slideMaster1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0.xml"/><Relationship Id="rId1" Type="http://schemas.openxmlformats.org/officeDocument/2006/relationships/slideLayout" Target="../slideLayouts/slideLayout110.xml"/></Relationships>
</file>

<file path=ppt/slideMasters/_rels/slideMaster1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111.xml"/></Relationships>
</file>

<file path=ppt/slideMasters/_rels/slideMaster1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2.xml"/><Relationship Id="rId1" Type="http://schemas.openxmlformats.org/officeDocument/2006/relationships/slideLayout" Target="../slideLayouts/slideLayout112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3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7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8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0.xml"/></Relationships>
</file>

<file path=ppt/slideMasters/_rels/slideMaster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1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2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3.xml"/></Relationships>
</file>

<file path=ppt/slideMasters/_rels/slideMaster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4.xml"/></Relationships>
</file>

<file path=ppt/slideMasters/_rels/slideMaster85.xml.rels><?xml version="1.0" encoding="UTF-8" standalone="yes"?>
<Relationships xmlns="http://schemas.openxmlformats.org/package/2006/relationships"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5.xml"/></Relationships>
</file>

<file path=ppt/slideMasters/_rels/slideMaster86.xml.rels><?xml version="1.0" encoding="UTF-8" standalone="yes"?>
<Relationships xmlns="http://schemas.openxmlformats.org/package/2006/relationships"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86.xml"/></Relationships>
</file>

<file path=ppt/slideMasters/_rels/slideMaster87.xml.rels><?xml version="1.0" encoding="UTF-8" standalone="yes"?>
<Relationships xmlns="http://schemas.openxmlformats.org/package/2006/relationships"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87.xml"/></Relationships>
</file>

<file path=ppt/slideMasters/_rels/slideMaster8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88.xml"/></Relationships>
</file>

<file path=ppt/slideMasters/_rels/slideMaster89.xml.rels><?xml version="1.0" encoding="UTF-8" standalone="yes"?>
<Relationships xmlns="http://schemas.openxmlformats.org/package/2006/relationships"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_rels/slideMaster90.xml.rels><?xml version="1.0" encoding="UTF-8" standalone="yes"?>
<Relationships xmlns="http://schemas.openxmlformats.org/package/2006/relationships"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0.xml"/></Relationships>
</file>

<file path=ppt/slideMasters/_rels/slideMaster91.xml.rels><?xml version="1.0" encoding="UTF-8" standalone="yes"?>
<Relationships xmlns="http://schemas.openxmlformats.org/package/2006/relationships"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1.xml"/></Relationships>
</file>

<file path=ppt/slideMasters/_rels/slideMaster92.xml.rels><?xml version="1.0" encoding="UTF-8" standalone="yes"?>
<Relationships xmlns="http://schemas.openxmlformats.org/package/2006/relationships"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2.xml"/></Relationships>
</file>

<file path=ppt/slideMasters/_rels/slideMaster93.xml.rels><?xml version="1.0" encoding="UTF-8" standalone="yes"?>
<Relationships xmlns="http://schemas.openxmlformats.org/package/2006/relationships"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3.xml"/></Relationships>
</file>

<file path=ppt/slideMasters/_rels/slideMaster94.xml.rels><?xml version="1.0" encoding="UTF-8" standalone="yes"?>
<Relationships xmlns="http://schemas.openxmlformats.org/package/2006/relationships"><Relationship Id="rId2" Type="http://schemas.openxmlformats.org/officeDocument/2006/relationships/theme" Target="../theme/theme94.xml"/><Relationship Id="rId1" Type="http://schemas.openxmlformats.org/officeDocument/2006/relationships/slideLayout" Target="../slideLayouts/slideLayout94.xml"/></Relationships>
</file>

<file path=ppt/slideMasters/_rels/slideMaster95.xml.rels><?xml version="1.0" encoding="UTF-8" standalone="yes"?>
<Relationships xmlns="http://schemas.openxmlformats.org/package/2006/relationships"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5.xml"/></Relationships>
</file>

<file path=ppt/slideMasters/_rels/slideMaster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96.xml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97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8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E61377-B840-4FA1-9073-AF77B2B480E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3AE4D77-2061-43C3-88FD-58533910E2A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5" name="PlaceHolder 1"/>
          <p:cNvSpPr>
            <a:spLocks noGrp="1"/>
          </p:cNvSpPr>
          <p:nvPr>
            <p:ph type="ftr" idx="29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96" name="PlaceHolder 2"/>
          <p:cNvSpPr>
            <a:spLocks noGrp="1"/>
          </p:cNvSpPr>
          <p:nvPr>
            <p:ph type="sldNum" idx="29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33B69BC4-24ED-4A95-B785-38DB7D121A56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dt" idx="30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98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9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09" name="PlaceHolder 2"/>
          <p:cNvSpPr>
            <a:spLocks noGrp="1"/>
          </p:cNvSpPr>
          <p:nvPr>
            <p:ph type="ftr" idx="30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10" name="PlaceHolder 3"/>
          <p:cNvSpPr>
            <a:spLocks noGrp="1"/>
          </p:cNvSpPr>
          <p:nvPr>
            <p:ph type="sldNum" idx="30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8AD2F7E-C22A-47E5-8FF8-DAF804CFB251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30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7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8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9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0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24" name="PlaceHolder 4"/>
          <p:cNvSpPr>
            <a:spLocks noGrp="1"/>
          </p:cNvSpPr>
          <p:nvPr>
            <p:ph type="ftr" idx="30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25" name="PlaceHolder 5"/>
          <p:cNvSpPr>
            <a:spLocks noGrp="1"/>
          </p:cNvSpPr>
          <p:nvPr>
            <p:ph type="sldNum" idx="30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1D1C516-9939-4FCD-B076-B1BAB2A19023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PlaceHolder 6"/>
          <p:cNvSpPr>
            <a:spLocks noGrp="1"/>
          </p:cNvSpPr>
          <p:nvPr>
            <p:ph type="dt" idx="30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ftr" idx="30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39" name="PlaceHolder 2"/>
          <p:cNvSpPr>
            <a:spLocks noGrp="1"/>
          </p:cNvSpPr>
          <p:nvPr>
            <p:ph type="sldNum" idx="30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CA674EB-5B16-4ADA-81B4-23A084EC3D3D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dt" idx="30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5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6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7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8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51" name="PlaceHolder 3"/>
          <p:cNvSpPr>
            <a:spLocks noGrp="1"/>
          </p:cNvSpPr>
          <p:nvPr>
            <p:ph type="ftr" idx="310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52" name="PlaceHolder 4"/>
          <p:cNvSpPr>
            <a:spLocks noGrp="1"/>
          </p:cNvSpPr>
          <p:nvPr>
            <p:ph type="sldNum" idx="311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4C54242-FCC3-4982-B014-4A78D72117AD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dt" idx="312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0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1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2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3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4" name="PlaceHolder 1"/>
          <p:cNvSpPr>
            <a:spLocks noGrp="1"/>
          </p:cNvSpPr>
          <p:nvPr>
            <p:ph type="ftr" idx="313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65" name="PlaceHolder 2"/>
          <p:cNvSpPr>
            <a:spLocks noGrp="1"/>
          </p:cNvSpPr>
          <p:nvPr>
            <p:ph type="sldNum" idx="314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297622D-C098-4326-8B55-0A7CCCB6ED2B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dt" idx="315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8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9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0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1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2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3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4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ftr" idx="316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76" name="PlaceHolder 2"/>
          <p:cNvSpPr>
            <a:spLocks noGrp="1"/>
          </p:cNvSpPr>
          <p:nvPr>
            <p:ph type="sldNum" idx="317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F22C412-ED02-48BF-B4FF-189B79DEEC30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dt" idx="318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9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0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2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3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4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5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89" name="PlaceHolder 4"/>
          <p:cNvSpPr>
            <a:spLocks noGrp="1"/>
          </p:cNvSpPr>
          <p:nvPr>
            <p:ph type="ftr" idx="319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90" name="PlaceHolder 5"/>
          <p:cNvSpPr>
            <a:spLocks noGrp="1"/>
          </p:cNvSpPr>
          <p:nvPr>
            <p:ph type="sldNum" idx="320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DD9DB2D-DC5B-4029-9694-1F61376091E1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 type="dt" idx="321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9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0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1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2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05" name="PlaceHolder 3"/>
          <p:cNvSpPr>
            <a:spLocks noGrp="1"/>
          </p:cNvSpPr>
          <p:nvPr>
            <p:ph type="ftr" idx="322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06" name="PlaceHolder 4"/>
          <p:cNvSpPr>
            <a:spLocks noGrp="1"/>
          </p:cNvSpPr>
          <p:nvPr>
            <p:ph type="sldNum" idx="323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403DEAB1-12A1-4837-91E0-6BCF482A3217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7" name="PlaceHolder 5"/>
          <p:cNvSpPr>
            <a:spLocks noGrp="1"/>
          </p:cNvSpPr>
          <p:nvPr>
            <p:ph type="dt" idx="324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8" name="PlaceHolder 1"/>
          <p:cNvSpPr>
            <a:spLocks noGrp="1"/>
          </p:cNvSpPr>
          <p:nvPr>
            <p:ph type="ftr" idx="32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19" name="PlaceHolder 2"/>
          <p:cNvSpPr>
            <a:spLocks noGrp="1"/>
          </p:cNvSpPr>
          <p:nvPr>
            <p:ph type="sldNum" idx="32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0459D6F-721D-4BF4-9D26-FBF057668B01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dt" idx="32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3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3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AB254A5-068D-4B29-89EE-0243018E450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5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6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7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8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9" name="PlaceHolder 1"/>
          <p:cNvSpPr>
            <a:spLocks noGrp="1"/>
          </p:cNvSpPr>
          <p:nvPr>
            <p:ph type="ftr" idx="32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30" name="PlaceHolder 2"/>
          <p:cNvSpPr>
            <a:spLocks noGrp="1"/>
          </p:cNvSpPr>
          <p:nvPr>
            <p:ph type="sldNum" idx="32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04E09130-C35C-4B2D-9A6D-F23E10DF4A5C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dt" idx="33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3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4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5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6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7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8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9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41" name="PlaceHolder 2"/>
          <p:cNvSpPr>
            <a:spLocks noGrp="1"/>
          </p:cNvSpPr>
          <p:nvPr>
            <p:ph type="ftr" idx="33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42" name="PlaceHolder 3"/>
          <p:cNvSpPr>
            <a:spLocks noGrp="1"/>
          </p:cNvSpPr>
          <p:nvPr>
            <p:ph type="sldNum" idx="33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591F0B22-2A07-4B7F-9047-294E9658EFC9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dt" idx="33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9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0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1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2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3" name="PlaceHolder 1"/>
          <p:cNvSpPr>
            <a:spLocks noGrp="1"/>
          </p:cNvSpPr>
          <p:nvPr>
            <p:ph type="ftr" idx="33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54" name="PlaceHolder 2"/>
          <p:cNvSpPr>
            <a:spLocks noGrp="1"/>
          </p:cNvSpPr>
          <p:nvPr>
            <p:ph type="sldNum" idx="33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7FE75E7-8A67-4BB1-96BF-7D06D4213AB3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dt" idx="33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0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1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2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3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65" name="PlaceHolder 2"/>
          <p:cNvSpPr>
            <a:spLocks noGrp="1"/>
          </p:cNvSpPr>
          <p:nvPr>
            <p:ph type="ftr" idx="33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66" name="PlaceHolder 3"/>
          <p:cNvSpPr>
            <a:spLocks noGrp="1"/>
          </p:cNvSpPr>
          <p:nvPr>
            <p:ph type="sldNum" idx="33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081F981D-8C79-4428-8198-1963A3F953FD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dt" idx="33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6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ftr" idx="3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sldNum" idx="3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1147880-62C7-476A-9F0A-2B90E9B4DB3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3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3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sldNum" idx="3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5D9F28A-27BA-4DED-B991-8FB3D3D44C19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ftr" idx="4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sldNum" idx="4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D50EDC0-CCD5-42DD-8C99-E27BF460516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4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ftr" idx="4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sldNum" idx="4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7E09FE7-B38F-4A97-A651-FC6FE0DF5A1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4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ftr" idx="4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sldNum" idx="4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2A432D8-5DC2-40A6-B1C3-CE21148078CE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4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ftr" idx="4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sldNum" idx="5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6EEF058-50A2-40DB-93F4-20526E4C98A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dt" idx="5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ftr" idx="5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sldNum" idx="5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20C9A72-B38A-4393-9496-030EC4666FB9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5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ftr" idx="5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5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01FAD00-D1A9-4BF7-BE52-685A7CF84E08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5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82F06B-054A-4685-AE29-A712966624B2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5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sldNum" idx="5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56BD684-2747-414A-A33B-1A781E89CFB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6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ftr" idx="6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sldNum" idx="6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2EF895-30FF-4BF8-8225-BE449782417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6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ftr" idx="6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sldNum" idx="6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7D2FF6-6040-4728-B03E-490979200F3F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6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ftr" idx="6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sldNum" idx="6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400996A-1BA5-45B0-A151-63CE30AE85C1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dt" idx="6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ftr" idx="7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sldNum" idx="7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F0B541-CFF4-43FC-8D0D-E0DFCAB48813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7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ftr" idx="7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sldNum" idx="7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9219EE0-D8EC-4CD9-B944-6286A2327655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dt" idx="7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ftr" idx="7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sldNum" idx="7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F3C4E17-9A30-44A4-BD8E-D4E39C415D06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dt" idx="7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ftr" idx="7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sldNum" idx="8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6786E56-D7CE-49DF-BF22-2F04B613B055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8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ftr" idx="8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sldNum" idx="8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6F2830-4E51-4046-90E4-DFDB87BA05AC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dt" idx="8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ftr" idx="8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sldNum" idx="8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A4712F5-5EC7-4F80-A013-5A3BC3D92FBD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8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D5F75FB-2EFB-4DE4-AB79-CEF5D4C77488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ftr" idx="8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sldNum" idx="8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82D8E71-2003-4CE1-A3A2-74462AFFCA36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9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ftr" idx="9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sldNum" idx="9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7C9768-C683-410B-988C-5692372DEA37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9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ftr" idx="9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sldNum" idx="9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671AFB8-0861-4780-9650-BEC9B25C53E4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dt" idx="9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ftr" idx="9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42" name="PlaceHolder 2"/>
          <p:cNvSpPr>
            <a:spLocks noGrp="1"/>
          </p:cNvSpPr>
          <p:nvPr>
            <p:ph type="sldNum" idx="9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053E063-8F07-4994-BE19-60BD01E6D171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9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ftr" idx="10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sldNum" idx="10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E9C058-21F3-42F8-9D6E-9A5D7BD9D69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dt" idx="10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ftr" idx="10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sldNum" idx="10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2B747F-DD30-44AB-99D7-4085A2E1E7FD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dt" idx="10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10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sldNum" idx="10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AB44994-59F8-45ED-AC34-E42632569A0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dt" idx="10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ftr" idx="10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sldNum" idx="11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7264C28-2B64-4C41-8E1C-C0FF1BB13F34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dt" idx="11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ftr" idx="11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sldNum" idx="11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E570FEB-C56A-4EDA-AE75-DFE8352DCFCB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dt" idx="11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ftr" idx="11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sldNum" idx="11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ACDEE55-9F66-4299-9C11-764E68CA5CD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dt" idx="11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37F68EB-E195-4C9E-944B-1FBACC05897D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ftr" idx="11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sldNum" idx="11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E9E6ACC-5E49-471B-B976-39FF185FFD4E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 idx="12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ftr" idx="12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sldNum" idx="12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2AF782A-C484-4C63-9439-88B43961617F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12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ftr" idx="12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4" name="PlaceHolder 2"/>
          <p:cNvSpPr>
            <a:spLocks noGrp="1"/>
          </p:cNvSpPr>
          <p:nvPr>
            <p:ph type="sldNum" idx="12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671BA64-D75A-4C27-BE01-BD26797086D2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12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ftr" idx="12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7" name="PlaceHolder 2"/>
          <p:cNvSpPr>
            <a:spLocks noGrp="1"/>
          </p:cNvSpPr>
          <p:nvPr>
            <p:ph type="sldNum" idx="12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FB7572-80F9-41C9-B7C3-55BE3B69CB14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dt" idx="12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ftr" idx="13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sldNum" idx="13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6E3F0DA-D642-40E8-A06B-5D3112DB97CD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dt" idx="13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ftr" idx="13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94" name="PlaceHolder 3"/>
          <p:cNvSpPr>
            <a:spLocks noGrp="1"/>
          </p:cNvSpPr>
          <p:nvPr>
            <p:ph type="sldNum" idx="13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383F95-FA30-422A-BB56-E4FA23DBC81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dt" idx="13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ftr" idx="13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sldNum" idx="13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27ADD5-FE95-499A-9924-272DAD3FFD2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dt" idx="13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ftr" idx="13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2" name="PlaceHolder 2"/>
          <p:cNvSpPr>
            <a:spLocks noGrp="1"/>
          </p:cNvSpPr>
          <p:nvPr>
            <p:ph type="sldNum" idx="14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46F4C8A-293B-4E6A-87DE-DD1552CC98C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 idx="14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6" name="PlaceHolder 3"/>
          <p:cNvSpPr>
            <a:spLocks noGrp="1"/>
          </p:cNvSpPr>
          <p:nvPr>
            <p:ph type="ftr" idx="14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7" name="PlaceHolder 4"/>
          <p:cNvSpPr>
            <a:spLocks noGrp="1"/>
          </p:cNvSpPr>
          <p:nvPr>
            <p:ph type="sldNum" idx="14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58233A-385F-4ADA-8D1B-54E8D49FA7C1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dt" idx="14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ftr" idx="14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sldNum" idx="14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83A15E1-B8CC-48BB-B1D1-AE035BF1FBB8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dt" idx="14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FE99C5-D190-4B02-9637-0ABD5A9FC94B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ftr" idx="14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sldNum" idx="14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C8CA1DA-B69C-4935-BF7A-6BC03A94A0C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dt" idx="15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ftr" idx="15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24" name="PlaceHolder 2"/>
          <p:cNvSpPr>
            <a:spLocks noGrp="1"/>
          </p:cNvSpPr>
          <p:nvPr>
            <p:ph type="sldNum" idx="15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A42AAC5-4406-49DA-8CFA-645061A62B77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dt" idx="15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2"/>
          <p:cNvSpPr>
            <a:spLocks noGrp="1"/>
          </p:cNvSpPr>
          <p:nvPr>
            <p:ph type="ftr" idx="15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28" name="PlaceHolder 3"/>
          <p:cNvSpPr>
            <a:spLocks noGrp="1"/>
          </p:cNvSpPr>
          <p:nvPr>
            <p:ph type="sldNum" idx="15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B5253D9-BFC7-4E0C-A2EF-5FADD453A92F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dt" idx="15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ftr" idx="15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sldNum" idx="15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9A1E6E-6FA9-46B3-9298-DD13B152E2B4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dt" idx="15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ftr" idx="16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sldNum" idx="16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C595C93-8060-4818-AFB7-3F8DFC3448C9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dt" idx="16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ftr" idx="16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38" name="PlaceHolder 2"/>
          <p:cNvSpPr>
            <a:spLocks noGrp="1"/>
          </p:cNvSpPr>
          <p:nvPr>
            <p:ph type="sldNum" idx="16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0C082D4-5951-4062-88FD-AF68CFED198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dt" idx="16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1" name="PlaceHolder 2"/>
          <p:cNvSpPr>
            <a:spLocks noGrp="1"/>
          </p:cNvSpPr>
          <p:nvPr>
            <p:ph type="ftr" idx="16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42" name="PlaceHolder 3"/>
          <p:cNvSpPr>
            <a:spLocks noGrp="1"/>
          </p:cNvSpPr>
          <p:nvPr>
            <p:ph type="sldNum" idx="16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0F2E6A-3087-404F-BCCE-9DE40A66021C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dt" idx="16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6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sldNum" idx="17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393AA8-E26B-4D5E-AEE4-553E6BA02F01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17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ftr" idx="17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sldNum" idx="17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FBD6EB-EA75-4124-B521-A5A5F96710A3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dt" idx="17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ftr" idx="17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55" name="PlaceHolder 4"/>
          <p:cNvSpPr>
            <a:spLocks noGrp="1"/>
          </p:cNvSpPr>
          <p:nvPr>
            <p:ph type="sldNum" idx="17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FA7E16-02DA-4210-8AD2-BBD790037175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dt" idx="17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2AB2D5E-5AF3-4E41-B147-37696F47C6C4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ftr" idx="17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60" name="PlaceHolder 2"/>
          <p:cNvSpPr>
            <a:spLocks noGrp="1"/>
          </p:cNvSpPr>
          <p:nvPr>
            <p:ph type="sldNum" idx="17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F2725F-4E32-48B3-8102-02B71CB41369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dt" idx="18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65" name="PlaceHolder 4"/>
          <p:cNvSpPr>
            <a:spLocks noGrp="1"/>
          </p:cNvSpPr>
          <p:nvPr>
            <p:ph type="ftr" idx="18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66" name="PlaceHolder 5"/>
          <p:cNvSpPr>
            <a:spLocks noGrp="1"/>
          </p:cNvSpPr>
          <p:nvPr>
            <p:ph type="sldNum" idx="18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EF28D07-A59C-4461-9A34-5C797BF285BF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dt" idx="18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ftr" idx="18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sldNum" idx="18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3046A42-E5E1-4499-874A-FC1C47810297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dt" idx="18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ftr" idx="18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6" name="PlaceHolder 3"/>
          <p:cNvSpPr>
            <a:spLocks noGrp="1"/>
          </p:cNvSpPr>
          <p:nvPr>
            <p:ph type="sldNum" idx="18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A6332E1-9816-43F0-8649-6C9D4F75B36D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dt" idx="18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ftr" idx="19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80" name="PlaceHolder 2"/>
          <p:cNvSpPr>
            <a:spLocks noGrp="1"/>
          </p:cNvSpPr>
          <p:nvPr>
            <p:ph type="sldNum" idx="19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B6FFF21-E2EC-4D19-A482-AC23E69494D3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dt" idx="19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ftr" idx="19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83" name="PlaceHolder 2"/>
          <p:cNvSpPr>
            <a:spLocks noGrp="1"/>
          </p:cNvSpPr>
          <p:nvPr>
            <p:ph type="sldNum" idx="19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346B9A9-B768-4A50-B699-76D062023230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dt" idx="19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ftr" idx="19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86" name="PlaceHolder 2"/>
          <p:cNvSpPr>
            <a:spLocks noGrp="1"/>
          </p:cNvSpPr>
          <p:nvPr>
            <p:ph type="sldNum" idx="19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54B8E2-360E-4443-B117-B53B8271878B}" type="slidenum">
              <a:rPr lang="en-US" sz="1400" b="0" strike="noStrike" spc="-1">
                <a:solidFill>
                  <a:schemeClr val="lt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dt" idx="19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89" name="PlaceHolder 2"/>
          <p:cNvSpPr>
            <a:spLocks noGrp="1"/>
          </p:cNvSpPr>
          <p:nvPr>
            <p:ph type="ftr" idx="19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90" name="PlaceHolder 3"/>
          <p:cNvSpPr>
            <a:spLocks noGrp="1"/>
          </p:cNvSpPr>
          <p:nvPr>
            <p:ph type="sldNum" idx="20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392A869-7C61-42FC-86ED-9C339B840D35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dt" idx="20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ftr" idx="20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95" name="PlaceHolder 2"/>
          <p:cNvSpPr>
            <a:spLocks noGrp="1"/>
          </p:cNvSpPr>
          <p:nvPr>
            <p:ph type="sldNum" idx="20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11BCD8-224E-43FF-AE74-232121969685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dt" idx="20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ftr" idx="20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98" name="PlaceHolder 2"/>
          <p:cNvSpPr>
            <a:spLocks noGrp="1"/>
          </p:cNvSpPr>
          <p:nvPr>
            <p:ph type="sldNum" idx="20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8E15FD-2C16-4A30-811A-DD0D0F3B62C5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dt" idx="20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FA4047C-F3C7-4F32-9A7E-4BF3F8565FED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2" name="PlaceHolder 3"/>
          <p:cNvSpPr>
            <a:spLocks noGrp="1"/>
          </p:cNvSpPr>
          <p:nvPr>
            <p:ph type="ftr" idx="20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03" name="PlaceHolder 4"/>
          <p:cNvSpPr>
            <a:spLocks noGrp="1"/>
          </p:cNvSpPr>
          <p:nvPr>
            <p:ph type="sldNum" idx="20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E721797-F103-4990-BA61-49DF4EBCAF4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dt" idx="21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ftr" idx="21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08" name="PlaceHolder 2"/>
          <p:cNvSpPr>
            <a:spLocks noGrp="1"/>
          </p:cNvSpPr>
          <p:nvPr>
            <p:ph type="sldNum" idx="21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41AAEC-E8BA-4355-8D0C-0A78C13A838C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dt" idx="21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3" name="PlaceHolder 4"/>
          <p:cNvSpPr>
            <a:spLocks noGrp="1"/>
          </p:cNvSpPr>
          <p:nvPr>
            <p:ph type="ftr" idx="21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14" name="PlaceHolder 5"/>
          <p:cNvSpPr>
            <a:spLocks noGrp="1"/>
          </p:cNvSpPr>
          <p:nvPr>
            <p:ph type="sldNum" idx="21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31B9903-BCC7-400F-AEE9-DE7DF972276D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dt" idx="21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ftr" idx="21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0" name="PlaceHolder 2"/>
          <p:cNvSpPr>
            <a:spLocks noGrp="1"/>
          </p:cNvSpPr>
          <p:nvPr>
            <p:ph type="sldNum" idx="21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153B30E-4BA3-465D-AED0-EB64EF3507AF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dt" idx="21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ftr" idx="22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sldNum" idx="22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72C78E-801E-46E2-BF35-FA53077DB05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dt" idx="22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ftr" idx="22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8" name="PlaceHolder 2"/>
          <p:cNvSpPr>
            <a:spLocks noGrp="1"/>
          </p:cNvSpPr>
          <p:nvPr>
            <p:ph type="sldNum" idx="22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DD30D5B-FD41-401D-B088-98072688FC6B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dt" idx="22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ftr" idx="22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31" name="PlaceHolder 2"/>
          <p:cNvSpPr>
            <a:spLocks noGrp="1"/>
          </p:cNvSpPr>
          <p:nvPr>
            <p:ph type="sldNum" idx="22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3CAAA15-7569-49F1-B294-1876C324D434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dt" idx="22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ftr" idx="22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34" name="PlaceHolder 2"/>
          <p:cNvSpPr>
            <a:spLocks noGrp="1"/>
          </p:cNvSpPr>
          <p:nvPr>
            <p:ph type="sldNum" idx="23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F48486C-4D2F-43AF-A32D-CA9425EE6191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dt" idx="23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7" name="PlaceHolder 2"/>
          <p:cNvSpPr>
            <a:spLocks noGrp="1"/>
          </p:cNvSpPr>
          <p:nvPr>
            <p:ph type="ftr" idx="23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38" name="PlaceHolder 3"/>
          <p:cNvSpPr>
            <a:spLocks noGrp="1"/>
          </p:cNvSpPr>
          <p:nvPr>
            <p:ph type="sldNum" idx="23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3CA2521-53BA-43F5-B0D8-034F2F6E018F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dt" idx="23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ftr" idx="23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sldNum" idx="23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698FE5F-C923-4782-83B4-9E5628A20467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dt" idx="23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5F58A9A-28CD-4AD3-97E4-4DA342A3D227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ftr" idx="23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46" name="PlaceHolder 2"/>
          <p:cNvSpPr>
            <a:spLocks noGrp="1"/>
          </p:cNvSpPr>
          <p:nvPr>
            <p:ph type="sldNum" idx="23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0624F75-11B6-485B-B005-833639E469E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dt" idx="24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50" name="PlaceHolder 3"/>
          <p:cNvSpPr>
            <a:spLocks noGrp="1"/>
          </p:cNvSpPr>
          <p:nvPr>
            <p:ph type="ftr" idx="24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51" name="PlaceHolder 4"/>
          <p:cNvSpPr>
            <a:spLocks noGrp="1"/>
          </p:cNvSpPr>
          <p:nvPr>
            <p:ph type="sldNum" idx="24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64C3A14-69DB-4EC5-8E04-CA918FBE1EA8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dt" idx="24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ftr" idx="24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56" name="PlaceHolder 2"/>
          <p:cNvSpPr>
            <a:spLocks noGrp="1"/>
          </p:cNvSpPr>
          <p:nvPr>
            <p:ph type="sldNum" idx="24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D53598C-159D-4EC4-B946-FDAD4BE0AD5E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dt" idx="24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1" name="PlaceHolder 4"/>
          <p:cNvSpPr>
            <a:spLocks noGrp="1"/>
          </p:cNvSpPr>
          <p:nvPr>
            <p:ph type="ftr" idx="24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62" name="PlaceHolder 5"/>
          <p:cNvSpPr>
            <a:spLocks noGrp="1"/>
          </p:cNvSpPr>
          <p:nvPr>
            <p:ph type="sldNum" idx="24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88DB15A-311C-4B76-9B16-249F501B0DB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dt" idx="24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ftr" idx="25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sldNum" idx="25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4FBBB1-9994-4CF6-B5C7-6BDB7DB364A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dt" idx="25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71" name="PlaceHolder 2"/>
          <p:cNvSpPr>
            <a:spLocks noGrp="1"/>
          </p:cNvSpPr>
          <p:nvPr>
            <p:ph type="ftr" idx="25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72" name="PlaceHolder 3"/>
          <p:cNvSpPr>
            <a:spLocks noGrp="1"/>
          </p:cNvSpPr>
          <p:nvPr>
            <p:ph type="sldNum" idx="25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6C01611-973F-402D-AF14-7E1FB59A7C26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dt" idx="25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ftr" idx="25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76" name="PlaceHolder 2"/>
          <p:cNvSpPr>
            <a:spLocks noGrp="1"/>
          </p:cNvSpPr>
          <p:nvPr>
            <p:ph type="sldNum" idx="25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D26245-25A3-410D-9D3E-C8459588D2B0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dt" idx="25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ftr" idx="25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79" name="PlaceHolder 2"/>
          <p:cNvSpPr>
            <a:spLocks noGrp="1"/>
          </p:cNvSpPr>
          <p:nvPr>
            <p:ph type="sldNum" idx="26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ABB24CE-58FF-4D55-A83E-8253387539F3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6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ftr" idx="26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82" name="PlaceHolder 2"/>
          <p:cNvSpPr>
            <a:spLocks noGrp="1"/>
          </p:cNvSpPr>
          <p:nvPr>
            <p:ph type="sldNum" idx="26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809E049-D39B-4F9A-AFA2-C653A1851B58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dt" idx="26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8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9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0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1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3" name="PlaceHolder 2"/>
          <p:cNvSpPr>
            <a:spLocks noGrp="1"/>
          </p:cNvSpPr>
          <p:nvPr>
            <p:ph type="ftr" idx="26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94" name="PlaceHolder 3"/>
          <p:cNvSpPr>
            <a:spLocks noGrp="1"/>
          </p:cNvSpPr>
          <p:nvPr>
            <p:ph type="sldNum" idx="26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CC8A91F-8587-4968-AF00-7192233339B2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dt" idx="26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7D4EA33-C92D-4513-9384-760333684E9A}" type="slidenum">
              <a:rPr lang="en-US" sz="14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0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1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2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ftr" idx="26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04" name="PlaceHolder 2"/>
          <p:cNvSpPr>
            <a:spLocks noGrp="1"/>
          </p:cNvSpPr>
          <p:nvPr>
            <p:ph type="sldNum" idx="26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D95117E-F358-4C69-9A29-C12991BB0F18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dt" idx="27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ftr" idx="27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sldNum" idx="27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3D9DA59E-BDF8-4DD1-AA0B-2B417D361182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dt" idx="27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19" name="PlaceHolder 3"/>
          <p:cNvSpPr>
            <a:spLocks noGrp="1"/>
          </p:cNvSpPr>
          <p:nvPr>
            <p:ph type="ftr" idx="27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0" name="PlaceHolder 4"/>
          <p:cNvSpPr>
            <a:spLocks noGrp="1"/>
          </p:cNvSpPr>
          <p:nvPr>
            <p:ph type="sldNum" idx="27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144E164-66CB-4E37-B703-095536F95482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5"/>
          <p:cNvSpPr>
            <a:spLocks noGrp="1"/>
          </p:cNvSpPr>
          <p:nvPr>
            <p:ph type="dt" idx="27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8" name="Rectangle 6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9" name="Rectangle 7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0" name="Rectangle 8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ftr" idx="27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3" name="PlaceHolder 2"/>
          <p:cNvSpPr>
            <a:spLocks noGrp="1"/>
          </p:cNvSpPr>
          <p:nvPr>
            <p:ph type="sldNum" idx="27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B41B75E-E62A-4E98-AA72-DCB03B131B16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dt" idx="27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2" name="PlaceHolder 4"/>
          <p:cNvSpPr>
            <a:spLocks noGrp="1"/>
          </p:cNvSpPr>
          <p:nvPr>
            <p:ph type="ftr" idx="280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43" name="PlaceHolder 5"/>
          <p:cNvSpPr>
            <a:spLocks noGrp="1"/>
          </p:cNvSpPr>
          <p:nvPr>
            <p:ph type="sldNum" idx="281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BA1CE87-BA28-4316-9F90-94DF86FC7409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6"/>
          <p:cNvSpPr>
            <a:spLocks noGrp="1"/>
          </p:cNvSpPr>
          <p:nvPr>
            <p:ph type="dt" idx="282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49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0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ftr" idx="283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3" name="PlaceHolder 2"/>
          <p:cNvSpPr>
            <a:spLocks noGrp="1"/>
          </p:cNvSpPr>
          <p:nvPr>
            <p:ph type="sldNum" idx="284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98C8AB0-4218-447E-BC3C-5C8FED7B1589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dt" idx="285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0" name="PlaceHolder 2"/>
          <p:cNvSpPr>
            <a:spLocks noGrp="1"/>
          </p:cNvSpPr>
          <p:nvPr>
            <p:ph type="ftr" idx="286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1" name="PlaceHolder 3"/>
          <p:cNvSpPr>
            <a:spLocks noGrp="1"/>
          </p:cNvSpPr>
          <p:nvPr>
            <p:ph type="sldNum" idx="287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CDE7505-781E-41C7-95D8-AB58A9C2720A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dt" idx="288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ftr" idx="289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9" name="PlaceHolder 2"/>
          <p:cNvSpPr>
            <a:spLocks noGrp="1"/>
          </p:cNvSpPr>
          <p:nvPr>
            <p:ph type="sldNum" idx="290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43D3E5BB-FA24-45DF-9909-DCB74BBE9629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dt" idx="291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7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ftr" idx="292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78" name="PlaceHolder 2"/>
          <p:cNvSpPr>
            <a:spLocks noGrp="1"/>
          </p:cNvSpPr>
          <p:nvPr>
            <p:ph type="sldNum" idx="293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6D9FD01-6E1D-4AD4-8C42-E2630E0A4B85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dt" idx="294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4" name="Rectangle 7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5" name="Rectangle 8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6" name="Rectangle 9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7" name="Oval 10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8" name="PlaceHolder 1"/>
          <p:cNvSpPr>
            <a:spLocks noGrp="1"/>
          </p:cNvSpPr>
          <p:nvPr>
            <p:ph type="ftr" idx="29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89" name="PlaceHolder 2"/>
          <p:cNvSpPr>
            <a:spLocks noGrp="1"/>
          </p:cNvSpPr>
          <p:nvPr>
            <p:ph type="sldNum" idx="29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C2EE4AE-69F5-4C26-8FC6-F6A9BEEA0026}" type="slidenum">
              <a:rPr lang="en-US" sz="12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dt" idx="29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7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678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7280" cy="798840"/>
          </a:xfrm>
          <a:prstGeom prst="rect">
            <a:avLst/>
          </a:prstGeom>
          <a:ln w="9525">
            <a:noFill/>
          </a:ln>
        </p:spPr>
      </p:pic>
      <p:cxnSp>
        <p:nvCxnSpPr>
          <p:cNvPr id="679" name="Прямая соединительная линия 2"/>
          <p:cNvCxnSpPr/>
          <p:nvPr/>
        </p:nvCxnSpPr>
        <p:spPr>
          <a:xfrm>
            <a:off x="0" y="3435840"/>
            <a:ext cx="9145080" cy="1080"/>
          </a:xfrm>
          <a:prstGeom prst="straightConnector1">
            <a:avLst/>
          </a:prstGeom>
          <a:ln w="107950">
            <a:solidFill>
              <a:srgbClr val="821A08"/>
            </a:solidFill>
            <a:round/>
          </a:ln>
        </p:spPr>
      </p:cxnSp>
      <p:cxnSp>
        <p:nvCxnSpPr>
          <p:cNvPr id="680" name="Прямая соединительная линия 5"/>
          <p:cNvCxnSpPr/>
          <p:nvPr/>
        </p:nvCxnSpPr>
        <p:spPr>
          <a:xfrm>
            <a:off x="18360" y="485208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81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-73080" y="1813320"/>
            <a:ext cx="9216000" cy="1366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82880"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500" b="1" strike="noStrike" spc="-1">
                <a:solidFill>
                  <a:srgbClr val="000000"/>
                </a:solidFill>
                <a:latin typeface="Times New Roman"/>
              </a:rPr>
              <a:t>ОСНОВНЫЕ СПОСОБЫ МОШЕННИЧЕСТВА И ЗАЩИТА </a:t>
            </a:r>
            <a:r>
              <a:rPr sz="3500"/>
              <a:t/>
            </a:r>
            <a:br>
              <a:rPr sz="3500"/>
            </a:br>
            <a:r>
              <a:rPr lang="ru-RU" sz="3500" b="1" strike="noStrike" spc="-1">
                <a:solidFill>
                  <a:srgbClr val="000000"/>
                </a:solidFill>
                <a:latin typeface="Times New Roman"/>
              </a:rPr>
              <a:t>ОТ НИХ</a:t>
            </a:r>
            <a:endParaRPr lang="ru-RU" sz="3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3" name="Рисунок 3"/>
          <p:cNvPicPr/>
          <p:nvPr/>
        </p:nvPicPr>
        <p:blipFill>
          <a:blip r:embed="rId3"/>
          <a:stretch/>
        </p:blipFill>
        <p:spPr>
          <a:xfrm>
            <a:off x="15480" y="4603680"/>
            <a:ext cx="703800" cy="539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84" name="Таблица 10"/>
          <p:cNvGraphicFramePr/>
          <p:nvPr/>
        </p:nvGraphicFramePr>
        <p:xfrm>
          <a:off x="1763640" y="3645360"/>
          <a:ext cx="6095880" cy="365760"/>
        </p:xfrm>
        <a:graphic>
          <a:graphicData uri="http://schemas.openxmlformats.org/drawingml/2006/table">
            <a:tbl>
              <a:tblPr/>
              <a:tblGrid>
                <a:gridCol w="6095880"/>
              </a:tblGrid>
              <a:tr h="13896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chemeClr val="accent6"/>
                </a:solidFill>
                <a:uFillTx/>
                <a:latin typeface="Trebuchet MS"/>
              </a:rPr>
              <a:t>Telegram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1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52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53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54" name="Рисунок 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rcRect b="4541"/>
          <a:stretch/>
        </p:blipFill>
        <p:spPr>
          <a:xfrm>
            <a:off x="5760" y="813960"/>
            <a:ext cx="215748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5" name="Рисунок 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t="2" b="9653"/>
          <a:stretch/>
        </p:blipFill>
        <p:spPr>
          <a:xfrm>
            <a:off x="2207160" y="813960"/>
            <a:ext cx="226296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6" name="Рисунок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42480" y="813960"/>
            <a:ext cx="226080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7" name="Рисунок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 b="4542"/>
          <a:stretch/>
        </p:blipFill>
        <p:spPr>
          <a:xfrm>
            <a:off x="6875640" y="813960"/>
            <a:ext cx="2232000" cy="422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chemeClr val="accent6"/>
                </a:solidFill>
                <a:uFillTx/>
                <a:latin typeface="Trebuchet MS"/>
              </a:rPr>
              <a:t>Telegram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60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6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62" name="Рисунок 4"/>
          <p:cNvPicPr/>
          <p:nvPr/>
        </p:nvPicPr>
        <p:blipFill>
          <a:blip r:embed="rId4"/>
          <a:srcRect b="9637"/>
          <a:stretch/>
        </p:blipFill>
        <p:spPr>
          <a:xfrm>
            <a:off x="1055880" y="814320"/>
            <a:ext cx="2401560" cy="41324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63" name="Рисунок 5"/>
          <p:cNvPicPr/>
          <p:nvPr/>
        </p:nvPicPr>
        <p:blipFill>
          <a:blip r:embed="rId5">
            <a:alphaModFix amt="78000"/>
          </a:blip>
          <a:srcRect b="8789"/>
          <a:stretch/>
        </p:blipFill>
        <p:spPr>
          <a:xfrm>
            <a:off x="4844880" y="814320"/>
            <a:ext cx="2401560" cy="4132440"/>
          </a:xfrm>
          <a:prstGeom prst="rect">
            <a:avLst/>
          </a:prstGeom>
          <a:ln w="0">
            <a:solidFill>
              <a:srgbClr val="191D3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2" descr="https://iskra-et.ru/media/rss-54c06ea63436c52bc4c1a6bc5aeafaac/rssimg-e213def2207fa4cacb09ae683aa7b14d.jpeg"/>
          <p:cNvPicPr/>
          <p:nvPr/>
        </p:nvPicPr>
        <p:blipFill>
          <a:blip r:embed="rId2"/>
          <a:stretch/>
        </p:blipFill>
        <p:spPr>
          <a:xfrm>
            <a:off x="0" y="874080"/>
            <a:ext cx="9141840" cy="4234320"/>
          </a:xfrm>
          <a:prstGeom prst="rect">
            <a:avLst/>
          </a:prstGeom>
          <a:ln w="0">
            <a:noFill/>
          </a:ln>
        </p:spPr>
      </p:pic>
      <p:pic>
        <p:nvPicPr>
          <p:cNvPr id="765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66" name="Прямая соединительная линия 4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67" name="Заголовок 7"/>
          <p:cNvSpPr/>
          <p:nvPr/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Взлом личного кабинета Госуслуг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1. Звонок от работника сотового оператора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6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70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7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72" name="Прямоугольник 3"/>
          <p:cNvSpPr/>
          <p:nvPr/>
        </p:nvSpPr>
        <p:spPr>
          <a:xfrm>
            <a:off x="251640" y="955080"/>
            <a:ext cx="3311280" cy="374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Поступает телефонный звонок от оператора сотовой связи, сообщают что необходимо продлить срок действия 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SIM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-карты или обновить паспортные данные.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После чего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,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 в целях подтверждения личности, или под другим предлогом просят сообщить 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/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 продиктовать 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-код, поступивший на телефон с портала «Госуслуги»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Прямоугольник 4"/>
          <p:cNvSpPr/>
          <p:nvPr/>
        </p:nvSpPr>
        <p:spPr>
          <a:xfrm>
            <a:off x="3564000" y="987480"/>
            <a:ext cx="3671280" cy="398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В это время мошенники, зная абонентский номер жертвы, на сайте «Госуслуги» открывают вкладку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: 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«Восстановление пароля».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Указывают номер жертвы и ждут когда им сообщат код из 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.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Для личных кабинетов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,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 где установлен вход на портал по </a:t>
            </a: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chemeClr val="dk1"/>
                </a:solidFill>
                <a:latin typeface="Arial"/>
              </a:rPr>
              <a:t>-коду, мошенники просят повторно сообщить код, якобы первый код не действителен и не проходит.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На самом деле повторно приходит КОД для изменения номера телефона.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4" name="Рисунок 10"/>
          <p:cNvPicPr/>
          <p:nvPr/>
        </p:nvPicPr>
        <p:blipFill>
          <a:blip r:embed="rId3"/>
          <a:srcRect l="5076" t="14611" r="4456" b="61275"/>
          <a:stretch/>
        </p:blipFill>
        <p:spPr>
          <a:xfrm>
            <a:off x="7188120" y="1077840"/>
            <a:ext cx="1942200" cy="1101960"/>
          </a:xfrm>
          <a:prstGeom prst="rect">
            <a:avLst/>
          </a:prstGeom>
          <a:ln w="0">
            <a:noFill/>
          </a:ln>
        </p:spPr>
      </p:pic>
      <p:pic>
        <p:nvPicPr>
          <p:cNvPr id="775" name="Рисунок 11"/>
          <p:cNvPicPr/>
          <p:nvPr/>
        </p:nvPicPr>
        <p:blipFill>
          <a:blip r:embed="rId4"/>
          <a:srcRect l="10815" r="14661" b="31483"/>
          <a:stretch/>
        </p:blipFill>
        <p:spPr>
          <a:xfrm>
            <a:off x="7188120" y="3038760"/>
            <a:ext cx="1871280" cy="132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712800" y="105840"/>
            <a:ext cx="7919640" cy="95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2. Переоформление </a:t>
            </a:r>
            <a:r>
              <a:rPr lang="en-US" sz="2400" b="1" strike="noStrike" spc="-1">
                <a:solidFill>
                  <a:srgbClr val="000000"/>
                </a:solidFill>
                <a:latin typeface="Trebuchet MS"/>
              </a:rPr>
              <a:t>SIM</a:t>
            </a: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-карты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77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78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79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80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781" name="Прямоугольник 1"/>
          <p:cNvSpPr/>
          <p:nvPr/>
        </p:nvSpPr>
        <p:spPr>
          <a:xfrm>
            <a:off x="395640" y="1059480"/>
            <a:ext cx="50396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SIM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-карта оператора сотовой связи может быть  переоформлена через 2-6 месяцев после прекращения пользования предыдущим абонентом.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Тем самым, предоставляя возможность новому пользователю восстановить доступ к личному кабинету от 	портала «Госуслуги», путем ввода </a:t>
            </a: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-кодов, поступивших на перевыпущенный номер </a:t>
            </a: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SIM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-карты, что и делают злоумышленники.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2" name="Picture 2"/>
          <p:cNvPicPr/>
          <p:nvPr/>
        </p:nvPicPr>
        <p:blipFill>
          <a:blip r:embed="rId4"/>
          <a:stretch/>
        </p:blipFill>
        <p:spPr>
          <a:xfrm>
            <a:off x="5607000" y="1123920"/>
            <a:ext cx="2498760" cy="249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rebuchet MS"/>
              </a:rPr>
              <a:t>Признаки взлома личного кабинета портала «Госуслуги»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4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85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86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87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88" name="Рисунок 8"/>
          <p:cNvPicPr/>
          <p:nvPr/>
        </p:nvPicPr>
        <p:blipFill>
          <a:blip r:embed="rId4"/>
          <a:stretch/>
        </p:blipFill>
        <p:spPr>
          <a:xfrm>
            <a:off x="6085800" y="909720"/>
            <a:ext cx="1985040" cy="3971160"/>
          </a:xfrm>
          <a:prstGeom prst="rect">
            <a:avLst/>
          </a:prstGeom>
          <a:ln w="0">
            <a:noFill/>
          </a:ln>
        </p:spPr>
      </p:pic>
      <p:pic>
        <p:nvPicPr>
          <p:cNvPr id="789" name="Рисунок 9"/>
          <p:cNvPicPr/>
          <p:nvPr/>
        </p:nvPicPr>
        <p:blipFill>
          <a:blip r:embed="rId5"/>
          <a:stretch/>
        </p:blipFill>
        <p:spPr>
          <a:xfrm>
            <a:off x="3536640" y="942840"/>
            <a:ext cx="1986480" cy="3967200"/>
          </a:xfrm>
          <a:prstGeom prst="rect">
            <a:avLst/>
          </a:prstGeom>
          <a:ln w="0">
            <a:noFill/>
          </a:ln>
        </p:spPr>
      </p:pic>
      <p:pic>
        <p:nvPicPr>
          <p:cNvPr id="790" name="Рисунок 1"/>
          <p:cNvPicPr/>
          <p:nvPr/>
        </p:nvPicPr>
        <p:blipFill>
          <a:blip r:embed="rId6"/>
          <a:stretch/>
        </p:blipFill>
        <p:spPr>
          <a:xfrm>
            <a:off x="1175760" y="95508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1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92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93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94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95" name="Рисунок 7"/>
          <p:cNvPicPr/>
          <p:nvPr/>
        </p:nvPicPr>
        <p:blipFill>
          <a:blip r:embed="rId4"/>
          <a:stretch/>
        </p:blipFill>
        <p:spPr>
          <a:xfrm>
            <a:off x="1187640" y="1410120"/>
            <a:ext cx="1730520" cy="3461760"/>
          </a:xfrm>
          <a:prstGeom prst="rect">
            <a:avLst/>
          </a:prstGeom>
          <a:ln w="0">
            <a:noFill/>
          </a:ln>
        </p:spPr>
      </p:pic>
      <p:pic>
        <p:nvPicPr>
          <p:cNvPr id="796" name="Рисунок 8"/>
          <p:cNvPicPr/>
          <p:nvPr/>
        </p:nvPicPr>
        <p:blipFill>
          <a:blip r:embed="rId5"/>
          <a:stretch/>
        </p:blipFill>
        <p:spPr>
          <a:xfrm>
            <a:off x="3999600" y="1410120"/>
            <a:ext cx="3955680" cy="3461760"/>
          </a:xfrm>
          <a:prstGeom prst="rect">
            <a:avLst/>
          </a:prstGeom>
          <a:ln w="0">
            <a:noFill/>
          </a:ln>
        </p:spPr>
      </p:pic>
      <p:sp>
        <p:nvSpPr>
          <p:cNvPr id="797" name="Прямоугольник 1"/>
          <p:cNvSpPr/>
          <p:nvPr/>
        </p:nvSpPr>
        <p:spPr>
          <a:xfrm>
            <a:off x="643680" y="1026000"/>
            <a:ext cx="2818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Без признаков взлома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Прямоугольник 2"/>
          <p:cNvSpPr/>
          <p:nvPr/>
        </p:nvSpPr>
        <p:spPr>
          <a:xfrm>
            <a:off x="4717440" y="1039680"/>
            <a:ext cx="252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С признаками взлома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Заголовок 7"/>
          <p:cNvSpPr/>
          <p:nvPr/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Признаки взлома личного кабинета портала «Госуслуги»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Стрелка: изогнутая вниз 3"/>
          <p:cNvSpPr/>
          <p:nvPr/>
        </p:nvSpPr>
        <p:spPr>
          <a:xfrm rot="16200000" flipH="1">
            <a:off x="-432720" y="1679040"/>
            <a:ext cx="1799280" cy="722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01" name="Стрелка: изогнутая вниз 13"/>
          <p:cNvSpPr/>
          <p:nvPr/>
        </p:nvSpPr>
        <p:spPr>
          <a:xfrm rot="16200000" flipH="1" flipV="1">
            <a:off x="7455600" y="1702440"/>
            <a:ext cx="1799280" cy="722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712800" y="105840"/>
            <a:ext cx="7919640" cy="95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Как обезопасить личный кабинет от взлома</a:t>
            </a:r>
            <a:r>
              <a:rPr lang="en-US" sz="2400" b="1" strike="noStrike" spc="-1">
                <a:solidFill>
                  <a:srgbClr val="000000"/>
                </a:solidFill>
                <a:latin typeface="Trebuchet MS"/>
              </a:rPr>
              <a:t>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03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04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05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06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807" name="Прямоугольник 1"/>
          <p:cNvSpPr/>
          <p:nvPr/>
        </p:nvSpPr>
        <p:spPr>
          <a:xfrm>
            <a:off x="539640" y="1113840"/>
            <a:ext cx="8093160" cy="25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Никому не сообщайте код из 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-сообщения, поступившего с портала «Госуслуги»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;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Настроить двухэтапную аутентификацию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;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Отозвать неизвестные для вас согласия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 </a:t>
            </a: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 личном кабинете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;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Регулярно, раз в полгода необходимо менять пароли доступа.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0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10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1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12" name="Рисунок 8"/>
          <p:cNvPicPr/>
          <p:nvPr/>
        </p:nvPicPr>
        <p:blipFill>
          <a:blip r:embed="rId3"/>
          <a:stretch/>
        </p:blipFill>
        <p:spPr>
          <a:xfrm>
            <a:off x="4633200" y="943200"/>
            <a:ext cx="1955520" cy="3912120"/>
          </a:xfrm>
          <a:prstGeom prst="rect">
            <a:avLst/>
          </a:prstGeom>
          <a:ln w="0">
            <a:noFill/>
          </a:ln>
        </p:spPr>
      </p:pic>
      <p:pic>
        <p:nvPicPr>
          <p:cNvPr id="813" name="Рисунок 9"/>
          <p:cNvPicPr/>
          <p:nvPr/>
        </p:nvPicPr>
        <p:blipFill>
          <a:blip r:embed="rId4"/>
          <a:stretch/>
        </p:blipFill>
        <p:spPr>
          <a:xfrm>
            <a:off x="6690960" y="943200"/>
            <a:ext cx="1955520" cy="3912120"/>
          </a:xfrm>
          <a:prstGeom prst="rect">
            <a:avLst/>
          </a:prstGeom>
          <a:ln w="0">
            <a:noFill/>
          </a:ln>
        </p:spPr>
      </p:pic>
      <p:pic>
        <p:nvPicPr>
          <p:cNvPr id="814" name="Рисунок 10"/>
          <p:cNvPicPr/>
          <p:nvPr/>
        </p:nvPicPr>
        <p:blipFill>
          <a:blip r:embed="rId5"/>
          <a:stretch/>
        </p:blipFill>
        <p:spPr>
          <a:xfrm>
            <a:off x="2575080" y="955080"/>
            <a:ext cx="1955520" cy="3904920"/>
          </a:xfrm>
          <a:prstGeom prst="rect">
            <a:avLst/>
          </a:prstGeom>
          <a:ln w="0">
            <a:noFill/>
          </a:ln>
        </p:spPr>
      </p:pic>
      <p:pic>
        <p:nvPicPr>
          <p:cNvPr id="815" name="Объект 5"/>
          <p:cNvPicPr/>
          <p:nvPr/>
        </p:nvPicPr>
        <p:blipFill>
          <a:blip r:embed="rId6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16" name="Рисунок 11"/>
          <p:cNvPicPr/>
          <p:nvPr/>
        </p:nvPicPr>
        <p:blipFill>
          <a:blip r:embed="rId7"/>
          <a:stretch/>
        </p:blipFill>
        <p:spPr>
          <a:xfrm>
            <a:off x="507240" y="95040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1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19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2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21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22" name="Рисунок 7"/>
          <p:cNvPicPr/>
          <p:nvPr/>
        </p:nvPicPr>
        <p:blipFill>
          <a:blip r:embed="rId4"/>
          <a:stretch/>
        </p:blipFill>
        <p:spPr>
          <a:xfrm>
            <a:off x="588240" y="925920"/>
            <a:ext cx="1966320" cy="3933720"/>
          </a:xfrm>
          <a:prstGeom prst="rect">
            <a:avLst/>
          </a:prstGeom>
          <a:ln w="0">
            <a:noFill/>
          </a:ln>
        </p:spPr>
      </p:pic>
      <p:sp>
        <p:nvSpPr>
          <p:cNvPr id="823" name="Прямоугольник 1"/>
          <p:cNvSpPr/>
          <p:nvPr/>
        </p:nvSpPr>
        <p:spPr>
          <a:xfrm>
            <a:off x="2771640" y="967320"/>
            <a:ext cx="6204600" cy="22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Функция входа с двухэтапной аутентификацией.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Войти в личный кабинет с помощью одного только логина и пароля будет недостаточно, при каждом входе в личный кабинет необходимо вводить одноразовый код, поступающий в виде 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SMS</a:t>
            </a: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-сообщения.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5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686" name="Прямая соединительная линия 5"/>
          <p:cNvCxnSpPr/>
          <p:nvPr/>
        </p:nvCxnSpPr>
        <p:spPr>
          <a:xfrm>
            <a:off x="-22680" y="479016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87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-73080" y="1419480"/>
            <a:ext cx="9216000" cy="292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82880"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 УМВД России по Хабаровскому краю за 2025 год зарегистрировано: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- 3795 мошенничеств (увеличение на 4,89%);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- 1032 краж ИТТ (снижение на 31,61%).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Ущерб составил 1 620 148 000</a:t>
            </a:r>
            <a:r>
              <a:rPr lang="ru-RU" sz="2800" b="0" strike="noStrike" spc="-1">
                <a:solidFill>
                  <a:srgbClr val="FF3838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рублей.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 2024 году ущерб составил 1 992 829 000 рублей.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9" name="Рисунок 3"/>
          <p:cNvPicPr/>
          <p:nvPr/>
        </p:nvPicPr>
        <p:blipFill>
          <a:blip r:embed="rId2"/>
          <a:stretch/>
        </p:blipFill>
        <p:spPr>
          <a:xfrm>
            <a:off x="4212000" y="487080"/>
            <a:ext cx="703800" cy="76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25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26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27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28" name="Объект 5"/>
          <p:cNvPicPr/>
          <p:nvPr/>
        </p:nvPicPr>
        <p:blipFill>
          <a:blip r:embed="rId4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829" name="Прямоугольник 1"/>
          <p:cNvSpPr/>
          <p:nvPr/>
        </p:nvSpPr>
        <p:spPr>
          <a:xfrm>
            <a:off x="4247640" y="967320"/>
            <a:ext cx="4728600" cy="25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Функция восстановления доступа контрольным вопросом.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После переоформления </a:t>
            </a: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SIM</a:t>
            </a: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-карты, мошенники не смогут восстановить доступ к личному кабинету, так как они не знают ответ на контрольный вопрос.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0" name="Рисунок 3"/>
          <p:cNvPicPr/>
          <p:nvPr/>
        </p:nvPicPr>
        <p:blipFill>
          <a:blip r:embed="rId5"/>
          <a:stretch/>
        </p:blipFill>
        <p:spPr>
          <a:xfrm>
            <a:off x="19440" y="915480"/>
            <a:ext cx="1991160" cy="3983760"/>
          </a:xfrm>
          <a:prstGeom prst="rect">
            <a:avLst/>
          </a:prstGeom>
          <a:ln w="0">
            <a:noFill/>
          </a:ln>
        </p:spPr>
      </p:pic>
      <p:pic>
        <p:nvPicPr>
          <p:cNvPr id="831" name="Рисунок 5"/>
          <p:cNvPicPr/>
          <p:nvPr/>
        </p:nvPicPr>
        <p:blipFill>
          <a:blip r:embed="rId6"/>
          <a:stretch/>
        </p:blipFill>
        <p:spPr>
          <a:xfrm>
            <a:off x="2133720" y="915480"/>
            <a:ext cx="1991160" cy="398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Отзыв согласий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33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34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35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36" name="Рисунок 8"/>
          <p:cNvPicPr/>
          <p:nvPr/>
        </p:nvPicPr>
        <p:blipFill>
          <a:blip r:embed="rId3"/>
          <a:stretch/>
        </p:blipFill>
        <p:spPr>
          <a:xfrm>
            <a:off x="4670280" y="967680"/>
            <a:ext cx="1967400" cy="3936240"/>
          </a:xfrm>
          <a:prstGeom prst="rect">
            <a:avLst/>
          </a:prstGeom>
          <a:ln w="0">
            <a:noFill/>
          </a:ln>
        </p:spPr>
      </p:pic>
      <p:pic>
        <p:nvPicPr>
          <p:cNvPr id="837" name="Рисунок 9"/>
          <p:cNvPicPr/>
          <p:nvPr/>
        </p:nvPicPr>
        <p:blipFill>
          <a:blip r:embed="rId4"/>
          <a:stretch/>
        </p:blipFill>
        <p:spPr>
          <a:xfrm>
            <a:off x="6741000" y="944640"/>
            <a:ext cx="1978920" cy="3958920"/>
          </a:xfrm>
          <a:prstGeom prst="rect">
            <a:avLst/>
          </a:prstGeom>
          <a:ln w="0">
            <a:noFill/>
          </a:ln>
        </p:spPr>
      </p:pic>
      <p:pic>
        <p:nvPicPr>
          <p:cNvPr id="838" name="Объект 5"/>
          <p:cNvPicPr/>
          <p:nvPr/>
        </p:nvPicPr>
        <p:blipFill>
          <a:blip r:embed="rId5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39" name="Рисунок 11"/>
          <p:cNvPicPr/>
          <p:nvPr/>
        </p:nvPicPr>
        <p:blipFill>
          <a:blip r:embed="rId6"/>
          <a:stretch/>
        </p:blipFill>
        <p:spPr>
          <a:xfrm>
            <a:off x="534960" y="988560"/>
            <a:ext cx="1965600" cy="3926160"/>
          </a:xfrm>
          <a:prstGeom prst="rect">
            <a:avLst/>
          </a:prstGeom>
          <a:ln w="0">
            <a:noFill/>
          </a:ln>
        </p:spPr>
      </p:pic>
      <p:pic>
        <p:nvPicPr>
          <p:cNvPr id="840" name="Рисунок 2"/>
          <p:cNvPicPr/>
          <p:nvPr/>
        </p:nvPicPr>
        <p:blipFill>
          <a:blip r:embed="rId7"/>
          <a:stretch/>
        </p:blipFill>
        <p:spPr>
          <a:xfrm>
            <a:off x="2603520" y="988560"/>
            <a:ext cx="1951200" cy="3903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Отзыв согласий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42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43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44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45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46" name="Рисунок 11"/>
          <p:cNvPicPr/>
          <p:nvPr/>
        </p:nvPicPr>
        <p:blipFill>
          <a:blip r:embed="rId4"/>
          <a:stretch/>
        </p:blipFill>
        <p:spPr>
          <a:xfrm>
            <a:off x="1554480" y="957240"/>
            <a:ext cx="1976760" cy="3954600"/>
          </a:xfrm>
          <a:prstGeom prst="rect">
            <a:avLst/>
          </a:prstGeom>
          <a:ln w="0">
            <a:noFill/>
          </a:ln>
        </p:spPr>
      </p:pic>
      <p:pic>
        <p:nvPicPr>
          <p:cNvPr id="847" name="Рисунок 12"/>
          <p:cNvPicPr/>
          <p:nvPr/>
        </p:nvPicPr>
        <p:blipFill>
          <a:blip r:embed="rId5"/>
          <a:stretch/>
        </p:blipFill>
        <p:spPr>
          <a:xfrm>
            <a:off x="3633480" y="957240"/>
            <a:ext cx="1976760" cy="3954600"/>
          </a:xfrm>
          <a:prstGeom prst="rect">
            <a:avLst/>
          </a:prstGeom>
          <a:ln w="0">
            <a:noFill/>
          </a:ln>
        </p:spPr>
      </p:pic>
      <p:pic>
        <p:nvPicPr>
          <p:cNvPr id="848" name="Рисунок 13"/>
          <p:cNvPicPr/>
          <p:nvPr/>
        </p:nvPicPr>
        <p:blipFill>
          <a:blip r:embed="rId6"/>
          <a:stretch/>
        </p:blipFill>
        <p:spPr>
          <a:xfrm>
            <a:off x="5724000" y="957240"/>
            <a:ext cx="1976760" cy="395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Способ открепления номера телефона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0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51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52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53" name="Рисунок 8"/>
          <p:cNvPicPr/>
          <p:nvPr/>
        </p:nvPicPr>
        <p:blipFill>
          <a:blip r:embed="rId3"/>
          <a:stretch/>
        </p:blipFill>
        <p:spPr>
          <a:xfrm>
            <a:off x="2582280" y="955080"/>
            <a:ext cx="1972440" cy="3939120"/>
          </a:xfrm>
          <a:prstGeom prst="rect">
            <a:avLst/>
          </a:prstGeom>
          <a:ln w="0">
            <a:noFill/>
          </a:ln>
        </p:spPr>
      </p:pic>
      <p:pic>
        <p:nvPicPr>
          <p:cNvPr id="854" name="Рисунок 9"/>
          <p:cNvPicPr/>
          <p:nvPr/>
        </p:nvPicPr>
        <p:blipFill>
          <a:blip r:embed="rId4"/>
          <a:stretch/>
        </p:blipFill>
        <p:spPr>
          <a:xfrm>
            <a:off x="4673160" y="955080"/>
            <a:ext cx="1972440" cy="3953160"/>
          </a:xfrm>
          <a:prstGeom prst="rect">
            <a:avLst/>
          </a:prstGeom>
          <a:ln w="0">
            <a:noFill/>
          </a:ln>
        </p:spPr>
      </p:pic>
      <p:pic>
        <p:nvPicPr>
          <p:cNvPr id="855" name="Рисунок 10"/>
          <p:cNvPicPr/>
          <p:nvPr/>
        </p:nvPicPr>
        <p:blipFill>
          <a:blip r:embed="rId5"/>
          <a:stretch/>
        </p:blipFill>
        <p:spPr>
          <a:xfrm>
            <a:off x="6751440" y="948960"/>
            <a:ext cx="1968840" cy="3945960"/>
          </a:xfrm>
          <a:prstGeom prst="rect">
            <a:avLst/>
          </a:prstGeom>
          <a:ln w="0">
            <a:noFill/>
          </a:ln>
        </p:spPr>
      </p:pic>
      <p:pic>
        <p:nvPicPr>
          <p:cNvPr id="856" name="Объект 5"/>
          <p:cNvPicPr/>
          <p:nvPr/>
        </p:nvPicPr>
        <p:blipFill>
          <a:blip r:embed="rId6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57" name="Рисунок 11"/>
          <p:cNvPicPr/>
          <p:nvPr/>
        </p:nvPicPr>
        <p:blipFill>
          <a:blip r:embed="rId7"/>
          <a:stretch/>
        </p:blipFill>
        <p:spPr>
          <a:xfrm>
            <a:off x="501120" y="95256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Способ открепления номера телефона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60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6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62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63" name="Рисунок 11"/>
          <p:cNvPicPr/>
          <p:nvPr/>
        </p:nvPicPr>
        <p:blipFill>
          <a:blip r:embed="rId4"/>
          <a:stretch/>
        </p:blipFill>
        <p:spPr>
          <a:xfrm>
            <a:off x="3593520" y="969480"/>
            <a:ext cx="1955880" cy="3920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2"/>
          <p:cNvSpPr/>
          <p:nvPr/>
        </p:nvSpPr>
        <p:spPr>
          <a:xfrm>
            <a:off x="113040" y="981360"/>
            <a:ext cx="4123440" cy="38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t">
            <a:normAutofit fontScale="89166" lnSpcReduction="10000"/>
          </a:bodyPr>
          <a:lstStyle/>
          <a:p>
            <a:pPr marL="2574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ПРИ ПРОВЕРКЕ ОБРАТИТЕ ВНИМАНИЕ НА ДОМЕН (ИМЯ) САЙТА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:</a:t>
            </a: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  <a:p>
            <a:pPr marL="714600" lvl="1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Мошенники заменяют буквы символами – например, ЦИФРА 1 вместо БУКВЫ «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I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» (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onL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1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ne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 вместо 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onLIne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);</a:t>
            </a: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  <a:p>
            <a:pPr marL="714600" lvl="1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Имя сайта максимально приближено к оригиналу (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onLLine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sberbank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ru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 вместо 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onLine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sberbank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ru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);</a:t>
            </a: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  <a:p>
            <a:pPr marL="714600" lvl="1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В некоторых случаях для написания домена используются буквы похожие на латинские из алфавита другого языка;</a:t>
            </a: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  <a:p>
            <a:pPr marL="714600" lvl="1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Фейковый сайт может располагаться в нестандартной зоне, например 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INFO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 или 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NET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, когда оригинал: 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lang="ru-RU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lang="en-US" sz="1430" b="1" strike="noStrike" spc="-1">
                <a:solidFill>
                  <a:srgbClr val="000000"/>
                </a:solidFill>
                <a:latin typeface="Tinos"/>
                <a:ea typeface="DejaVu Sans"/>
              </a:rPr>
              <a:t>RU </a:t>
            </a: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143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5" name="Рисунок 4" descr="http://post.mvd.ru/Session/870976-ovoST0c3EHZ65G63y6n7-kmbduek/MIME/INBOX-MM-1/2718-03-B/Fishingovye-sajty-v-brauzere.jpg"/>
          <p:cNvPicPr/>
          <p:nvPr/>
        </p:nvPicPr>
        <p:blipFill>
          <a:blip r:embed="rId2"/>
          <a:srcRect l="9468" b="8427"/>
          <a:stretch/>
        </p:blipFill>
        <p:spPr>
          <a:xfrm>
            <a:off x="4365000" y="1247040"/>
            <a:ext cx="4677120" cy="2572560"/>
          </a:xfrm>
          <a:prstGeom prst="rect">
            <a:avLst/>
          </a:prstGeom>
          <a:ln w="0">
            <a:noFill/>
          </a:ln>
        </p:spPr>
      </p:pic>
      <p:pic>
        <p:nvPicPr>
          <p:cNvPr id="866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67" name="Прямая соединительная линия 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868" name="Заголовок 7"/>
          <p:cNvSpPr/>
          <p:nvPr/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Как распознать сайт двойник</a:t>
            </a:r>
            <a:r>
              <a:rPr lang="en-US" sz="24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9" name="Прямая соединительная линия 7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870" name="Прямая соединительная линия 11"/>
          <p:cNvCxnSpPr/>
          <p:nvPr/>
        </p:nvCxnSpPr>
        <p:spPr>
          <a:xfrm>
            <a:off x="0" y="486000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871" name="Rectangle 3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2" name="Рисунок 6"/>
          <p:cNvPicPr/>
          <p:nvPr/>
        </p:nvPicPr>
        <p:blipFill>
          <a:blip r:embed="rId2"/>
          <a:stretch/>
        </p:blipFill>
        <p:spPr>
          <a:xfrm>
            <a:off x="36000" y="4603320"/>
            <a:ext cx="703800" cy="462960"/>
          </a:xfrm>
          <a:prstGeom prst="rect">
            <a:avLst/>
          </a:prstGeom>
          <a:ln w="0">
            <a:noFill/>
          </a:ln>
        </p:spPr>
      </p:pic>
      <p:pic>
        <p:nvPicPr>
          <p:cNvPr id="873" name="Рисунок 872"/>
          <p:cNvPicPr/>
          <p:nvPr/>
        </p:nvPicPr>
        <p:blipFill>
          <a:blip r:embed="rId3"/>
          <a:stretch/>
        </p:blipFill>
        <p:spPr>
          <a:xfrm>
            <a:off x="36000" y="360000"/>
            <a:ext cx="9143280" cy="423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691" name="Прямая соединительная линия 5"/>
          <p:cNvCxnSpPr/>
          <p:nvPr/>
        </p:nvCxnSpPr>
        <p:spPr>
          <a:xfrm>
            <a:off x="36000" y="486000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92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-73080" y="1419480"/>
            <a:ext cx="9216000" cy="292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82880"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 УМВД России по Хабаровскому краю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4 месяца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2026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года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зарегистрировано: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924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мошенничеств (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2025-1344) (снижение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31,25%);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337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краж ИТТ (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2025-395)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(снижение на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14,68%).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Ущерб составил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80 061 000 рублей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(в 2025 году –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319 245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000 рублей).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4" name="Рисунок 3"/>
          <p:cNvPicPr/>
          <p:nvPr/>
        </p:nvPicPr>
        <p:blipFill>
          <a:blip r:embed="rId2"/>
          <a:stretch/>
        </p:blipFill>
        <p:spPr>
          <a:xfrm>
            <a:off x="4212000" y="487080"/>
            <a:ext cx="703800" cy="76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712800" y="111600"/>
            <a:ext cx="7919640" cy="47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>
                <a:solidFill>
                  <a:schemeClr val="dk1"/>
                </a:solidFill>
                <a:latin typeface="Times New Roman"/>
              </a:rPr>
              <a:t>Популярные схемы мошенничества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6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697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698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699" name="TextBox 16"/>
          <p:cNvSpPr/>
          <p:nvPr/>
        </p:nvSpPr>
        <p:spPr>
          <a:xfrm>
            <a:off x="36000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«По старинке»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</a:rPr>
              <a:t>Звонки от имени сотрудников банков, правительственных организаций и компаний — с запросом личной информации, номеров банковских карт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0" name="Прямая соединительная линия 17"/>
          <p:cNvCxnSpPr/>
          <p:nvPr/>
        </p:nvCxnSpPr>
        <p:spPr>
          <a:xfrm>
            <a:off x="50400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1" name="Овал 18"/>
          <p:cNvSpPr/>
          <p:nvPr/>
        </p:nvSpPr>
        <p:spPr>
          <a:xfrm>
            <a:off x="34200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Arial Black"/>
              </a:rPr>
              <a:t>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TextBox 33"/>
          <p:cNvSpPr/>
          <p:nvPr/>
        </p:nvSpPr>
        <p:spPr>
          <a:xfrm>
            <a:off x="205164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Мессенджеры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</a:rPr>
              <a:t>Подложная персона, действующая по сценарию. Цель — получение компьютерной информации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3" name="Прямая соединительная линия 34"/>
          <p:cNvCxnSpPr/>
          <p:nvPr/>
        </p:nvCxnSpPr>
        <p:spPr>
          <a:xfrm>
            <a:off x="219528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4" name="Овал 35"/>
          <p:cNvSpPr/>
          <p:nvPr/>
        </p:nvSpPr>
        <p:spPr>
          <a:xfrm>
            <a:off x="203364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Arial Black"/>
              </a:rPr>
              <a:t>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TextBox 36"/>
          <p:cNvSpPr/>
          <p:nvPr/>
        </p:nvSpPr>
        <p:spPr>
          <a:xfrm>
            <a:off x="374328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Взлом личных кабинетов и аккаунтов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</a:rPr>
              <a:t>Злоумышленники получают смс-код для взлома и доступа к личному кабинету Госуслуг, моб. банков и соцсетей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6" name="Прямая соединительная линия 37"/>
          <p:cNvCxnSpPr/>
          <p:nvPr/>
        </p:nvCxnSpPr>
        <p:spPr>
          <a:xfrm>
            <a:off x="388692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7" name="Овал 38"/>
          <p:cNvSpPr/>
          <p:nvPr/>
        </p:nvSpPr>
        <p:spPr>
          <a:xfrm>
            <a:off x="3662280" y="1314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Arial Black"/>
              </a:rPr>
              <a:t>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TextBox 42"/>
          <p:cNvSpPr/>
          <p:nvPr/>
        </p:nvSpPr>
        <p:spPr>
          <a:xfrm>
            <a:off x="543492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Фишинг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</a:rPr>
              <a:t>Наиболее популярный способ. Получение паролей, пин‑кодов, в том числе при помощи подложных ссылок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9" name="Прямая соединительная линия 43"/>
          <p:cNvCxnSpPr/>
          <p:nvPr/>
        </p:nvCxnSpPr>
        <p:spPr>
          <a:xfrm>
            <a:off x="557856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10" name="Овал 44"/>
          <p:cNvSpPr/>
          <p:nvPr/>
        </p:nvSpPr>
        <p:spPr>
          <a:xfrm>
            <a:off x="541692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Arial Black"/>
              </a:rPr>
              <a:t>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TextBox 45"/>
          <p:cNvSpPr/>
          <p:nvPr/>
        </p:nvSpPr>
        <p:spPr>
          <a:xfrm>
            <a:off x="712188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chemeClr val="dk1"/>
                </a:solidFill>
                <a:latin typeface="Times New Roman"/>
              </a:rPr>
              <a:t>Иные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  <a:ea typeface="Segoe UI Symbol"/>
              </a:rPr>
              <a:t>в том числе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  <a:ea typeface="Segoe UI Symbol"/>
              </a:rPr>
              <a:t>кражи денеж. средств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  <a:ea typeface="Segoe UI Symbol"/>
              </a:rPr>
              <a:t>вымогательства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400" b="0" strike="noStrike" spc="-1">
                <a:solidFill>
                  <a:schemeClr val="dk1"/>
                </a:solidFill>
                <a:latin typeface="Times New Roman"/>
                <a:ea typeface="Segoe UI Symbol"/>
              </a:rPr>
              <a:t>«ложные» минирования\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2" name="Прямая соединительная линия 46"/>
          <p:cNvCxnSpPr/>
          <p:nvPr/>
        </p:nvCxnSpPr>
        <p:spPr>
          <a:xfrm>
            <a:off x="726552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13" name="Овал 47"/>
          <p:cNvSpPr/>
          <p:nvPr/>
        </p:nvSpPr>
        <p:spPr>
          <a:xfrm>
            <a:off x="710388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Arial Black"/>
              </a:rPr>
              <a:t>!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484560" y="339840"/>
            <a:ext cx="7051320" cy="104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827640" y="1539720"/>
            <a:ext cx="6707880" cy="31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6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691560" y="5148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lang="en-US" sz="32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Baskerville Old Face"/>
              </a:rPr>
              <a:t>Viber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19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2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21" name="Объект 5"/>
          <p:cNvPicPr/>
          <p:nvPr/>
        </p:nvPicPr>
        <p:blipFill>
          <a:blip r:embed="rId4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22" name="Рисунок 1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704"/>
          <a:stretch/>
        </p:blipFill>
        <p:spPr>
          <a:xfrm>
            <a:off x="33840" y="914760"/>
            <a:ext cx="2208960" cy="3997440"/>
          </a:xfrm>
          <a:prstGeom prst="rect">
            <a:avLst/>
          </a:prstGeom>
          <a:ln w="0">
            <a:solidFill>
              <a:srgbClr val="AFBBE6"/>
            </a:solidFill>
          </a:ln>
        </p:spPr>
      </p:pic>
      <p:sp>
        <p:nvSpPr>
          <p:cNvPr id="723" name="Выгнутая вниз стрелка 14"/>
          <p:cNvSpPr/>
          <p:nvPr/>
        </p:nvSpPr>
        <p:spPr>
          <a:xfrm rot="4752600">
            <a:off x="308160" y="3411720"/>
            <a:ext cx="1854000" cy="4741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solidFill>
              <a:srgbClr val="F141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724" name="Рисунок 2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7000"/>
                    </a14:imgEffect>
                  </a14:imgLayer>
                </a14:imgProps>
              </a:ext>
            </a:extLst>
          </a:blip>
          <a:srcRect b="6805"/>
          <a:stretch/>
        </p:blipFill>
        <p:spPr>
          <a:xfrm>
            <a:off x="4581720" y="946440"/>
            <a:ext cx="2178000" cy="3977640"/>
          </a:xfrm>
          <a:prstGeom prst="rect">
            <a:avLst/>
          </a:prstGeom>
          <a:ln w="0">
            <a:solidFill>
              <a:srgbClr val="F14124"/>
            </a:solidFill>
          </a:ln>
        </p:spPr>
      </p:pic>
      <p:pic>
        <p:nvPicPr>
          <p:cNvPr id="725" name="Рисунок 22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886440" y="946440"/>
            <a:ext cx="2256480" cy="396576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26" name="Рисунок 23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14800" y="934560"/>
            <a:ext cx="2265840" cy="3977640"/>
          </a:xfrm>
          <a:prstGeom prst="rect">
            <a:avLst/>
          </a:prstGeom>
          <a:ln w="0">
            <a:solidFill>
              <a:srgbClr val="ABEB5B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chemeClr val="accent4">
                    <a:lumMod val="50000"/>
                  </a:schemeClr>
                </a:solidFill>
                <a:uFillTx/>
                <a:latin typeface="Baskerville Old Face"/>
              </a:rPr>
              <a:t>WhatsApp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2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29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3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31" name="Объект 5"/>
          <p:cNvPicPr/>
          <p:nvPr/>
        </p:nvPicPr>
        <p:blipFill>
          <a:blip r:embed="rId4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732" name="Выгнутая вниз стрелка 14"/>
          <p:cNvSpPr/>
          <p:nvPr/>
        </p:nvSpPr>
        <p:spPr>
          <a:xfrm rot="4752600">
            <a:off x="308160" y="3411720"/>
            <a:ext cx="1854000" cy="4741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solidFill>
              <a:srgbClr val="F141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733" name="Рисунок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00" y="929160"/>
            <a:ext cx="2110320" cy="39830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4" name="Рисунок 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07160" y="925560"/>
            <a:ext cx="221976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5" name="Рисунок 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56160" y="925560"/>
            <a:ext cx="240156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6" name="Рисунок 7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001640" y="925560"/>
            <a:ext cx="205992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  Как сделать общение в  </a:t>
            </a:r>
            <a:r>
              <a:rPr lang="ru-RU" sz="2400" b="1" u="sng" strike="noStrike" spc="-1">
                <a:solidFill>
                  <a:srgbClr val="800080"/>
                </a:solidFill>
                <a:uFillTx/>
                <a:latin typeface="Trebuchet MS"/>
              </a:rPr>
              <a:t>МАХ</a:t>
            </a: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 безопасным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8" name="Прямая соединительная линия 3"/>
          <p:cNvCxnSpPr/>
          <p:nvPr/>
        </p:nvCxnSpPr>
        <p:spPr>
          <a:xfrm>
            <a:off x="0" y="594000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39" name="Picture 3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40" name="Прямая соединительная линия 6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41" name="Прямоугольник 740"/>
          <p:cNvSpPr/>
          <p:nvPr/>
        </p:nvSpPr>
        <p:spPr>
          <a:xfrm>
            <a:off x="61920" y="1440000"/>
            <a:ext cx="18000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2" name="Рисунок 741"/>
          <p:cNvPicPr/>
          <p:nvPr/>
        </p:nvPicPr>
        <p:blipFill>
          <a:blip r:embed="rId4"/>
          <a:stretch/>
        </p:blipFill>
        <p:spPr>
          <a:xfrm>
            <a:off x="0" y="900000"/>
            <a:ext cx="9116280" cy="4943520"/>
          </a:xfrm>
          <a:prstGeom prst="rect">
            <a:avLst/>
          </a:prstGeom>
          <a:ln w="0">
            <a:noFill/>
          </a:ln>
        </p:spPr>
      </p:pic>
      <p:pic>
        <p:nvPicPr>
          <p:cNvPr id="743" name="Рисунок 742"/>
          <p:cNvPicPr/>
          <p:nvPr/>
        </p:nvPicPr>
        <p:blipFill>
          <a:blip r:embed="rId5"/>
          <a:stretch/>
        </p:blipFill>
        <p:spPr>
          <a:xfrm>
            <a:off x="0" y="1242720"/>
            <a:ext cx="539280" cy="102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  Как сделать общение в  </a:t>
            </a:r>
            <a:r>
              <a:rPr lang="ru-RU" sz="2400" b="1" u="sng" strike="noStrike" spc="-1">
                <a:solidFill>
                  <a:srgbClr val="800080"/>
                </a:solidFill>
                <a:uFillTx/>
                <a:latin typeface="Trebuchet MS"/>
              </a:rPr>
              <a:t>МАХ</a:t>
            </a:r>
            <a:r>
              <a:rPr lang="ru-RU" sz="2400" b="1" strike="noStrike" spc="-1">
                <a:solidFill>
                  <a:srgbClr val="000000"/>
                </a:solidFill>
                <a:latin typeface="Trebuchet MS"/>
              </a:rPr>
              <a:t> безопасным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45" name="Прямая соединительная линия 8"/>
          <p:cNvCxnSpPr/>
          <p:nvPr/>
        </p:nvCxnSpPr>
        <p:spPr>
          <a:xfrm>
            <a:off x="36000" y="504000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46" name="Picture 4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47" name="Прямая соединительная линия 10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48" name="Прямоугольник 747"/>
          <p:cNvSpPr/>
          <p:nvPr/>
        </p:nvSpPr>
        <p:spPr>
          <a:xfrm>
            <a:off x="61920" y="1440000"/>
            <a:ext cx="18000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9" name="Рисунок 748"/>
          <p:cNvPicPr/>
          <p:nvPr/>
        </p:nvPicPr>
        <p:blipFill>
          <a:blip r:embed="rId4"/>
          <a:stretch/>
        </p:blipFill>
        <p:spPr>
          <a:xfrm>
            <a:off x="0" y="900000"/>
            <a:ext cx="9143280" cy="39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0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3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4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5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6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7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8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0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1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1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13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1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0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39714</TotalTime>
  <Words>420</Words>
  <Application>Microsoft Office PowerPoint</Application>
  <PresentationFormat>Экран (16:9)</PresentationFormat>
  <Paragraphs>74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113</vt:i4>
      </vt:variant>
      <vt:variant>
        <vt:lpstr>Заголовки слайдов</vt:lpstr>
      </vt:variant>
      <vt:variant>
        <vt:i4>26</vt:i4>
      </vt:variant>
    </vt:vector>
  </HeadingPairs>
  <TitlesOfParts>
    <vt:vector size="151" baseType="lpstr">
      <vt:lpstr>Arial</vt:lpstr>
      <vt:lpstr>Arial Black</vt:lpstr>
      <vt:lpstr>Baskerville Old Face</vt:lpstr>
      <vt:lpstr>DejaVu Sans</vt:lpstr>
      <vt:lpstr>OpenSymbol</vt:lpstr>
      <vt:lpstr>Segoe UI Symbol</vt:lpstr>
      <vt:lpstr>Symbol</vt:lpstr>
      <vt:lpstr>Times New Roman</vt:lpstr>
      <vt:lpstr>Tinos</vt:lpstr>
      <vt:lpstr>Trebuchet MS</vt:lpstr>
      <vt:lpstr>Wingdings</vt:lpstr>
      <vt:lpstr>Wingdings 3</vt:lpstr>
      <vt:lpstr>1_colormaster</vt:lpstr>
      <vt:lpstr>1_colormaster</vt:lpstr>
      <vt:lpstr>1_colormaster</vt:lpstr>
      <vt:lpstr>1_colormaster</vt:lpstr>
      <vt:lpstr>1_colormaster</vt:lpstr>
      <vt:lpstr>1_colormaster</vt:lpstr>
      <vt:lpstr>1_colormaster</vt:lpstr>
      <vt:lpstr>1_colormaster</vt:lpstr>
      <vt:lpstr>1_colormaster</vt:lpstr>
      <vt:lpstr>1_colormaster</vt:lpstr>
      <vt:lpstr>1_colormaster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2_colormaster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3_colormaster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4_colormaster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5_colormaster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6_colormaster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7_colormaster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8_colormaster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ОСНОВНЫЕ СПОСОБЫ МОШЕННИЧЕСТВА И ЗАЩИТА  ОТ НИХ</vt:lpstr>
      <vt:lpstr>В УМВД России по Хабаровскому краю за 2025 год зарегистрировано: - 3795 мошенничеств (увеличение на 4,89%); - 1032 краж ИТТ (снижение на 31,61%). Ущерб составил 1 620 148 000 рублей. В 2024 году ущерб составил 1 992 829 000 рублей.</vt:lpstr>
      <vt:lpstr>В УМВД России по Хабаровскому краю  за 4 месяца 2026 года зарегистрировано: - 924 мошенничеств (2025-1344) (снижение на 31,25%); - 337 краж ИТТ (2025-395) (снижение на 14,68%). Ущерб составил 80 061 000 рублей (в 2025 году – 319 245 000 рублей).</vt:lpstr>
      <vt:lpstr>Популярные схемы мошенничества</vt:lpstr>
      <vt:lpstr>Презентация PowerPoint</vt:lpstr>
      <vt:lpstr>Защита от звонков в Viber</vt:lpstr>
      <vt:lpstr>Защита от звонков в WhatsApp</vt:lpstr>
      <vt:lpstr>  Как сделать общение в  МАХ безопасным </vt:lpstr>
      <vt:lpstr>  Как сделать общение в  МАХ безопасным </vt:lpstr>
      <vt:lpstr>Защита от звонков в Telegram</vt:lpstr>
      <vt:lpstr>Защита от звонков в Telegram</vt:lpstr>
      <vt:lpstr>Презентация PowerPoint</vt:lpstr>
      <vt:lpstr>1. Звонок от работника сотового оператора</vt:lpstr>
      <vt:lpstr>2. Переоформление SIM-карты</vt:lpstr>
      <vt:lpstr>Признаки взлома личного кабинета портала «Госуслуги»</vt:lpstr>
      <vt:lpstr>Презентация PowerPoint</vt:lpstr>
      <vt:lpstr>Как обезопасить личный кабинет от взлома?</vt:lpstr>
      <vt:lpstr>Дополнительная защита личного кабинета</vt:lpstr>
      <vt:lpstr>Дополнительная защита личного кабинета</vt:lpstr>
      <vt:lpstr>Дополнительная защита личного кабинета</vt:lpstr>
      <vt:lpstr>Отзыв согласий</vt:lpstr>
      <vt:lpstr>Отзыв согласий</vt:lpstr>
      <vt:lpstr>Способ открепления номера телефона</vt:lpstr>
      <vt:lpstr>Способ открепления номера телефона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штаба МВД Петушинова  Романа Романовича</dc:title>
  <dc:subject/>
  <dc:creator>user</dc:creator>
  <dc:description/>
  <cp:lastModifiedBy>gdriaglin</cp:lastModifiedBy>
  <cp:revision>3871</cp:revision>
  <dcterms:created xsi:type="dcterms:W3CDTF">2015-12-21T01:32:53Z</dcterms:created>
  <dcterms:modified xsi:type="dcterms:W3CDTF">2026-05-18T01:26:43Z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Экран (16:9)</vt:lpwstr>
  </property>
  <property fmtid="{D5CDD505-2E9C-101B-9397-08002B2CF9AE}" pid="4" name="Slides">
    <vt:i4>24</vt:i4>
  </property>
</Properties>
</file>